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84.xml" ContentType="application/vnd.openxmlformats-officedocument.presentationml.slideMaster+xml"/>
  <Override PartName="/ppt/slideMasters/slideMaster85.xml" ContentType="application/vnd.openxmlformats-officedocument.presentationml.slideMaster+xml"/>
  <Override PartName="/ppt/slideMasters/slideMaster86.xml" ContentType="application/vnd.openxmlformats-officedocument.presentationml.slideMaster+xml"/>
  <Override PartName="/ppt/slideMasters/slideMaster87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Masters/slideMaster89.xml" ContentType="application/vnd.openxmlformats-officedocument.presentationml.slideMaster+xml"/>
  <Override PartName="/ppt/slideMasters/slideMaster90.xml" ContentType="application/vnd.openxmlformats-officedocument.presentationml.slideMaster+xml"/>
  <Override PartName="/ppt/slideMasters/slideMaster91.xml" ContentType="application/vnd.openxmlformats-officedocument.presentationml.slideMaster+xml"/>
  <Override PartName="/ppt/slideMasters/slideMaster92.xml" ContentType="application/vnd.openxmlformats-officedocument.presentationml.slideMaster+xml"/>
  <Override PartName="/ppt/slideMasters/slideMaster93.xml" ContentType="application/vnd.openxmlformats-officedocument.presentationml.slideMaster+xml"/>
  <Override PartName="/ppt/slideMasters/slideMaster94.xml" ContentType="application/vnd.openxmlformats-officedocument.presentationml.slideMaster+xml"/>
  <Override PartName="/ppt/slideMasters/slideMaster95.xml" ContentType="application/vnd.openxmlformats-officedocument.presentationml.slideMaster+xml"/>
  <Override PartName="/ppt/slideMasters/slideMaster96.xml" ContentType="application/vnd.openxmlformats-officedocument.presentationml.slideMaster+xml"/>
  <Override PartName="/ppt/slideMasters/slideMaster97.xml" ContentType="application/vnd.openxmlformats-officedocument.presentationml.slideMaster+xml"/>
  <Override PartName="/ppt/slideMasters/slideMaster98.xml" ContentType="application/vnd.openxmlformats-officedocument.presentationml.slideMaster+xml"/>
  <Override PartName="/ppt/slideMasters/slideMaster99.xml" ContentType="application/vnd.openxmlformats-officedocument.presentationml.slideMaster+xml"/>
  <Override PartName="/ppt/slideMasters/slideMaster100.xml" ContentType="application/vnd.openxmlformats-officedocument.presentationml.slideMaster+xml"/>
  <Override PartName="/ppt/slideMasters/slideMaster101.xml" ContentType="application/vnd.openxmlformats-officedocument.presentationml.slideMaster+xml"/>
  <Override PartName="/ppt/slideMasters/slideMaster102.xml" ContentType="application/vnd.openxmlformats-officedocument.presentationml.slideMaster+xml"/>
  <Override PartName="/ppt/slideMasters/slideMaster103.xml" ContentType="application/vnd.openxmlformats-officedocument.presentationml.slideMaster+xml"/>
  <Override PartName="/ppt/slideMasters/slideMaster104.xml" ContentType="application/vnd.openxmlformats-officedocument.presentationml.slideMaster+xml"/>
  <Override PartName="/ppt/slideMasters/slideMaster105.xml" ContentType="application/vnd.openxmlformats-officedocument.presentationml.slideMaster+xml"/>
  <Override PartName="/ppt/slideMasters/slideMaster106.xml" ContentType="application/vnd.openxmlformats-officedocument.presentationml.slideMaster+xml"/>
  <Override PartName="/ppt/slideMasters/slideMaster107.xml" ContentType="application/vnd.openxmlformats-officedocument.presentationml.slideMaster+xml"/>
  <Override PartName="/ppt/slideMasters/slideMaster108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Masters/slideMaster110.xml" ContentType="application/vnd.openxmlformats-officedocument.presentationml.slideMaster+xml"/>
  <Override PartName="/ppt/slideMasters/slideMaster111.xml" ContentType="application/vnd.openxmlformats-officedocument.presentationml.slideMaster+xml"/>
  <Override PartName="/ppt/slideMasters/slideMaster112.xml" ContentType="application/vnd.openxmlformats-officedocument.presentationml.slideMaster+xml"/>
  <Override PartName="/ppt/slideMasters/slideMaster113.xml" ContentType="application/vnd.openxmlformats-officedocument.presentationml.slideMaster+xml"/>
  <Override PartName="/ppt/slideMasters/slideMaster114.xml" ContentType="application/vnd.openxmlformats-officedocument.presentationml.slideMaster+xml"/>
  <Override PartName="/ppt/slideMasters/slideMaster115.xml" ContentType="application/vnd.openxmlformats-officedocument.presentationml.slideMaster+xml"/>
  <Override PartName="/ppt/slideMasters/slideMaster116.xml" ContentType="application/vnd.openxmlformats-officedocument.presentationml.slideMaster+xml"/>
  <Override PartName="/ppt/slideMasters/slideMaster117.xml" ContentType="application/vnd.openxmlformats-officedocument.presentationml.slideMaster+xml"/>
  <Override PartName="/ppt/slideMasters/slideMaster118.xml" ContentType="application/vnd.openxmlformats-officedocument.presentationml.slideMaster+xml"/>
  <Override PartName="/ppt/slideMasters/slideMaster119.xml" ContentType="application/vnd.openxmlformats-officedocument.presentationml.slideMaster+xml"/>
  <Override PartName="/ppt/slideMasters/slideMaster120.xml" ContentType="application/vnd.openxmlformats-officedocument.presentationml.slideMaster+xml"/>
  <Override PartName="/ppt/slideMasters/slideMaster121.xml" ContentType="application/vnd.openxmlformats-officedocument.presentationml.slideMaster+xml"/>
  <Override PartName="/ppt/slideMasters/slideMaster122.xml" ContentType="application/vnd.openxmlformats-officedocument.presentationml.slideMaster+xml"/>
  <Override PartName="/ppt/slideMasters/slideMaster123.xml" ContentType="application/vnd.openxmlformats-officedocument.presentationml.slideMaster+xml"/>
  <Override PartName="/ppt/slideMasters/slideMaster124.xml" ContentType="application/vnd.openxmlformats-officedocument.presentationml.slideMaster+xml"/>
  <Override PartName="/ppt/slideMasters/slideMaster12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3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5.xml" ContentType="application/vnd.openxmlformats-officedocument.theme+xml"/>
  <Override PartName="/ppt/tags/tag3.xml" ContentType="application/vnd.openxmlformats-officedocument.presentationml.tags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6.xml" ContentType="application/vnd.openxmlformats-officedocument.theme+xml"/>
  <Override PartName="/ppt/tags/tag4.xml" ContentType="application/vnd.openxmlformats-officedocument.presentationml.tags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7.xml" ContentType="application/vnd.openxmlformats-officedocument.theme+xml"/>
  <Override PartName="/ppt/tags/tag5.xml" ContentType="application/vnd.openxmlformats-officedocument.presentationml.tags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theme/theme8.xml" ContentType="application/vnd.openxmlformats-officedocument.theme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theme/theme9.xml" ContentType="application/vnd.openxmlformats-officedocument.theme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theme/theme10.xml" ContentType="application/vnd.openxmlformats-officedocument.theme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theme/theme11.xml" ContentType="application/vnd.openxmlformats-officedocument.theme+xml"/>
  <Override PartName="/ppt/tags/tag6.xml" ContentType="application/vnd.openxmlformats-officedocument.presentationml.tags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theme/theme12.xml" ContentType="application/vnd.openxmlformats-officedocument.theme+xml"/>
  <Override PartName="/ppt/tags/tag7.xml" ContentType="application/vnd.openxmlformats-officedocument.presentationml.tags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theme/theme13.xml" ContentType="application/vnd.openxmlformats-officedocument.theme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theme/theme14.xml" ContentType="application/vnd.openxmlformats-officedocument.theme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theme/theme15.xml" ContentType="application/vnd.openxmlformats-officedocument.theme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theme/theme16.xml" ContentType="application/vnd.openxmlformats-officedocument.theme+xml"/>
  <Override PartName="/ppt/tags/tag8.xml" ContentType="application/vnd.openxmlformats-officedocument.presentationml.tags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theme/theme17.xml" ContentType="application/vnd.openxmlformats-officedocument.theme+xml"/>
  <Override PartName="/ppt/tags/tag9.xml" ContentType="application/vnd.openxmlformats-officedocument.presentationml.tags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theme/theme18.xml" ContentType="application/vnd.openxmlformats-officedocument.theme+xml"/>
  <Override PartName="/ppt/tags/tag10.xml" ContentType="application/vnd.openxmlformats-officedocument.presentationml.tags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theme/theme19.xml" ContentType="application/vnd.openxmlformats-officedocument.theme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theme/theme20.xml" ContentType="application/vnd.openxmlformats-officedocument.theme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theme/theme21.xml" ContentType="application/vnd.openxmlformats-officedocument.theme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theme/theme22.xml" ContentType="application/vnd.openxmlformats-officedocument.theme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theme/theme23.xml" ContentType="application/vnd.openxmlformats-officedocument.theme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theme/theme24.xml" ContentType="application/vnd.openxmlformats-officedocument.theme+xml"/>
  <Override PartName="/ppt/tags/tag11.xml" ContentType="application/vnd.openxmlformats-officedocument.presentationml.tags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theme/theme25.xml" ContentType="application/vnd.openxmlformats-officedocument.theme+xml"/>
  <Override PartName="/ppt/tags/tag12.xml" ContentType="application/vnd.openxmlformats-officedocument.presentationml.tags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theme/theme26.xml" ContentType="application/vnd.openxmlformats-officedocument.theme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theme/theme27.xml" ContentType="application/vnd.openxmlformats-officedocument.theme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theme/theme28.xml" ContentType="application/vnd.openxmlformats-officedocument.theme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theme/theme29.xml" ContentType="application/vnd.openxmlformats-officedocument.theme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theme/theme30.xml" ContentType="application/vnd.openxmlformats-officedocument.theme+xml"/>
  <Override PartName="/ppt/tags/tag13.xml" ContentType="application/vnd.openxmlformats-officedocument.presentationml.tags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theme/theme31.xml" ContentType="application/vnd.openxmlformats-officedocument.theme+xml"/>
  <Override PartName="/ppt/tags/tag14.xml" ContentType="application/vnd.openxmlformats-officedocument.presentationml.tags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theme/theme32.xml" ContentType="application/vnd.openxmlformats-officedocument.theme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theme/theme33.xml" ContentType="application/vnd.openxmlformats-officedocument.theme+xml"/>
  <Override PartName="/ppt/tags/tag15.xml" ContentType="application/vnd.openxmlformats-officedocument.presentationml.tags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theme/theme34.xml" ContentType="application/vnd.openxmlformats-officedocument.theme+xml"/>
  <Override PartName="/ppt/tags/tag16.xml" ContentType="application/vnd.openxmlformats-officedocument.presentationml.tags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theme/theme35.xml" ContentType="application/vnd.openxmlformats-officedocument.theme+xml"/>
  <Override PartName="/ppt/tags/tag17.xml" ContentType="application/vnd.openxmlformats-officedocument.presentationml.tags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theme/theme36.xml" ContentType="application/vnd.openxmlformats-officedocument.theme+xml"/>
  <Override PartName="/ppt/tags/tag18.xml" ContentType="application/vnd.openxmlformats-officedocument.presentationml.tags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theme/theme37.xml" ContentType="application/vnd.openxmlformats-officedocument.theme+xml"/>
  <Override PartName="/ppt/tags/tag19.xml" ContentType="application/vnd.openxmlformats-officedocument.presentationml.tags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theme/theme38.xml" ContentType="application/vnd.openxmlformats-officedocument.theme+xml"/>
  <Override PartName="/ppt/tags/tag20.xml" ContentType="application/vnd.openxmlformats-officedocument.presentationml.tags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theme/theme39.xml" ContentType="application/vnd.openxmlformats-officedocument.theme+xml"/>
  <Override PartName="/ppt/tags/tag21.xml" ContentType="application/vnd.openxmlformats-officedocument.presentationml.tags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theme/theme40.xml" ContentType="application/vnd.openxmlformats-officedocument.theme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theme/theme41.xml" ContentType="application/vnd.openxmlformats-officedocument.theme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0.xml" ContentType="application/vnd.openxmlformats-officedocument.presentationml.slideLayout+xml"/>
  <Override PartName="/ppt/theme/theme42.xml" ContentType="application/vnd.openxmlformats-officedocument.theme+xml"/>
  <Override PartName="/ppt/tags/tag22.xml" ContentType="application/vnd.openxmlformats-officedocument.presentationml.tags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theme/theme43.xml" ContentType="application/vnd.openxmlformats-officedocument.theme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865.xml" ContentType="application/vnd.openxmlformats-officedocument.presentationml.slideLayout+xml"/>
  <Override PartName="/ppt/theme/theme44.xml" ContentType="application/vnd.openxmlformats-officedocument.theme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899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902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906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908.xml" ContentType="application/vnd.openxmlformats-officedocument.presentationml.slideLayout+xml"/>
  <Override PartName="/ppt/slideLayouts/slideLayout909.xml" ContentType="application/vnd.openxmlformats-officedocument.presentationml.slideLayout+xml"/>
  <Override PartName="/ppt/theme/theme45.xml" ContentType="application/vnd.openxmlformats-officedocument.theme+xml"/>
  <Override PartName="/ppt/slideLayouts/slideLayout910.xml" ContentType="application/vnd.openxmlformats-officedocument.presentationml.slideLayout+xml"/>
  <Override PartName="/ppt/slideLayouts/slideLayout9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915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917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921.xml" ContentType="application/vnd.openxmlformats-officedocument.presentationml.slideLayout+xml"/>
  <Override PartName="/ppt/slideLayouts/slideLayout9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924.xml" ContentType="application/vnd.openxmlformats-officedocument.presentationml.slideLayout+xml"/>
  <Override PartName="/ppt/theme/theme46.xml" ContentType="application/vnd.openxmlformats-officedocument.theme+xml"/>
  <Override PartName="/ppt/tags/tag23.xml" ContentType="application/vnd.openxmlformats-officedocument.presentationml.tags+xml"/>
  <Override PartName="/ppt/slideLayouts/slideLayout925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927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930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932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934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93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theme/theme47.xml" ContentType="application/vnd.openxmlformats-officedocument.theme+xml"/>
  <Override PartName="/ppt/tags/tag24.xml" ContentType="application/vnd.openxmlformats-officedocument.presentationml.tags+xml"/>
  <Override PartName="/ppt/slideLayouts/slideLayout940.xml" ContentType="application/vnd.openxmlformats-officedocument.presentationml.slideLayout+xml"/>
  <Override PartName="/ppt/slideLayouts/slideLayout941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94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slideLayouts/slideLayout945.xml" ContentType="application/vnd.openxmlformats-officedocument.presentationml.slideLayout+xml"/>
  <Override PartName="/ppt/slideLayouts/slideLayout94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954.xml" ContentType="application/vnd.openxmlformats-officedocument.presentationml.slideLayout+xml"/>
  <Override PartName="/ppt/theme/theme48.xml" ContentType="application/vnd.openxmlformats-officedocument.theme+xml"/>
  <Override PartName="/ppt/tags/tag25.xml" ContentType="application/vnd.openxmlformats-officedocument.presentationml.tags+xml"/>
  <Override PartName="/ppt/slideLayouts/slideLayout955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969.xml" ContentType="application/vnd.openxmlformats-officedocument.presentationml.slideLayout+xml"/>
  <Override PartName="/ppt/theme/theme49.xml" ContentType="application/vnd.openxmlformats-officedocument.theme+xml"/>
  <Override PartName="/ppt/tags/tag26.xml" ContentType="application/vnd.openxmlformats-officedocument.presentationml.tags+xml"/>
  <Override PartName="/ppt/slideLayouts/slideLayout970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989.xml" ContentType="application/vnd.openxmlformats-officedocument.presentationml.slideLayout+xml"/>
  <Override PartName="/ppt/theme/theme50.xml" ContentType="application/vnd.openxmlformats-officedocument.theme+xml"/>
  <Override PartName="/ppt/tags/tag27.xml" ContentType="application/vnd.openxmlformats-officedocument.presentationml.tags+xml"/>
  <Override PartName="/ppt/slideLayouts/slideLayout99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007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theme/theme51.xml" ContentType="application/vnd.openxmlformats-officedocument.theme+xml"/>
  <Override PartName="/ppt/tags/tag28.xml" ContentType="application/vnd.openxmlformats-officedocument.presentationml.tags+xml"/>
  <Override PartName="/ppt/slideLayouts/slideLayout10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theme/theme52.xml" ContentType="application/vnd.openxmlformats-officedocument.theme+xml"/>
  <Override PartName="/ppt/tags/tag29.xml" ContentType="application/vnd.openxmlformats-officedocument.presentationml.tags+xml"/>
  <Override PartName="/ppt/slideLayouts/slideLayout1031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059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069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071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theme/theme53.xml" ContentType="application/vnd.openxmlformats-officedocument.theme+xml"/>
  <Override PartName="/ppt/slideLayouts/slideLayout1075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theme/theme54.xml" ContentType="application/vnd.openxmlformats-officedocument.theme+xml"/>
  <Override PartName="/ppt/slideLayouts/slideLayout1092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102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theme/theme55.xml" ContentType="application/vnd.openxmlformats-officedocument.theme+xml"/>
  <Override PartName="/ppt/slideLayouts/slideLayout1110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146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slideLayouts/slideLayout1151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153.xml" ContentType="application/vnd.openxmlformats-officedocument.presentationml.slideLayout+xml"/>
  <Override PartName="/ppt/theme/theme56.xml" ContentType="application/vnd.openxmlformats-officedocument.theme+xml"/>
  <Override PartName="/ppt/slideLayouts/slideLayout1154.xml" ContentType="application/vnd.openxmlformats-officedocument.presentationml.slideLayout+xml"/>
  <Override PartName="/ppt/slideLayouts/slideLayout1155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157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16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165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theme/theme57.xml" ContentType="application/vnd.openxmlformats-officedocument.theme+xml"/>
  <Override PartName="/ppt/slideLayouts/slideLayout1176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theme/theme58.xml" ContentType="application/vnd.openxmlformats-officedocument.theme+xml"/>
  <Override PartName="/ppt/slideLayouts/slideLayout1194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theme/theme59.xml" ContentType="application/vnd.openxmlformats-officedocument.theme+xml"/>
  <Override PartName="/ppt/slideLayouts/slideLayout1208.xml" ContentType="application/vnd.openxmlformats-officedocument.presentationml.slideLayout+xml"/>
  <Override PartName="/ppt/slideLayouts/slideLayout1209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theme/theme60.xml" ContentType="application/vnd.openxmlformats-officedocument.theme+xml"/>
  <Override PartName="/ppt/slideLayouts/slideLayout122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258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theme/theme61.xml" ContentType="application/vnd.openxmlformats-officedocument.theme+xml"/>
  <Override PartName="/ppt/slideLayouts/slideLayout1270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281.xml" ContentType="application/vnd.openxmlformats-officedocument.presentationml.slideLayout+xml"/>
  <Override PartName="/ppt/slideLayouts/slideLayout1282.xml" ContentType="application/vnd.openxmlformats-officedocument.presentationml.slideLayout+xml"/>
  <Override PartName="/ppt/slideLayouts/slideLayout1283.xml" ContentType="application/vnd.openxmlformats-officedocument.presentationml.slideLayout+xml"/>
  <Override PartName="/ppt/slideLayouts/slideLayout1284.xml" ContentType="application/vnd.openxmlformats-officedocument.presentationml.slideLayout+xml"/>
  <Override PartName="/ppt/slideLayouts/slideLayout1285.xml" ContentType="application/vnd.openxmlformats-officedocument.presentationml.slideLayout+xml"/>
  <Override PartName="/ppt/slideLayouts/slideLayout1286.xml" ContentType="application/vnd.openxmlformats-officedocument.presentationml.slideLayout+xml"/>
  <Override PartName="/ppt/slideLayouts/slideLayout1287.xml" ContentType="application/vnd.openxmlformats-officedocument.presentationml.slideLayout+xml"/>
  <Override PartName="/ppt/slideLayouts/slideLayout128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slideLayouts/slideLayout1294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slideLayouts/slideLayout1305.xml" ContentType="application/vnd.openxmlformats-officedocument.presentationml.slideLayout+xml"/>
  <Override PartName="/ppt/slideLayouts/slideLayout1306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313.xml" ContentType="application/vnd.openxmlformats-officedocument.presentationml.slideLayout+xml"/>
  <Override PartName="/ppt/theme/theme62.xml" ContentType="application/vnd.openxmlformats-officedocument.theme+xml"/>
  <Override PartName="/ppt/slideLayouts/slideLayout1314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320.xml" ContentType="application/vnd.openxmlformats-officedocument.presentationml.slideLayout+xml"/>
  <Override PartName="/ppt/slideLayouts/slideLayout1321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323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327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theme/theme63.xml" ContentType="application/vnd.openxmlformats-officedocument.theme+xml"/>
  <Override PartName="/ppt/slideLayouts/slideLayout1332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theme/theme64.xml" ContentType="application/vnd.openxmlformats-officedocument.theme+xml"/>
  <Override PartName="/ppt/tags/tag30.xml" ContentType="application/vnd.openxmlformats-officedocument.presentationml.tags+xml"/>
  <Override PartName="/ppt/slideLayouts/slideLayout133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theme/theme65.xml" ContentType="application/vnd.openxmlformats-officedocument.theme+xml"/>
  <Override PartName="/ppt/tags/tag31.xml" ContentType="application/vnd.openxmlformats-officedocument.presentationml.tags+xml"/>
  <Override PartName="/ppt/slideLayouts/slideLayout1351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theme/theme66.xml" ContentType="application/vnd.openxmlformats-officedocument.theme+xml"/>
  <Override PartName="/ppt/tags/tag32.xml" ContentType="application/vnd.openxmlformats-officedocument.presentationml.tags+xml"/>
  <Override PartName="/ppt/slideLayouts/slideLayout1367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370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381.xml" ContentType="application/vnd.openxmlformats-officedocument.presentationml.slideLayout+xml"/>
  <Override PartName="/ppt/theme/theme67.xml" ContentType="application/vnd.openxmlformats-officedocument.theme+xml"/>
  <Override PartName="/ppt/tags/tag33.xml" ContentType="application/vnd.openxmlformats-officedocument.presentationml.tags+xml"/>
  <Override PartName="/ppt/slideLayouts/slideLayout138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389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419.xml" ContentType="application/vnd.openxmlformats-officedocument.presentationml.slideLayout+xml"/>
  <Override PartName="/ppt/slideLayouts/slideLayout1420.xml" ContentType="application/vnd.openxmlformats-officedocument.presentationml.slideLayout+xml"/>
  <Override PartName="/ppt/slideLayouts/slideLayout1421.xml" ContentType="application/vnd.openxmlformats-officedocument.presentationml.slideLayout+xml"/>
  <Override PartName="/ppt/slideLayouts/slideLayout1422.xml" ContentType="application/vnd.openxmlformats-officedocument.presentationml.slideLayout+xml"/>
  <Override PartName="/ppt/slideLayouts/slideLayout1423.xml" ContentType="application/vnd.openxmlformats-officedocument.presentationml.slideLayout+xml"/>
  <Override PartName="/ppt/slideLayouts/slideLayout1424.xml" ContentType="application/vnd.openxmlformats-officedocument.presentationml.slideLayout+xml"/>
  <Override PartName="/ppt/slideLayouts/slideLayout1425.xml" ContentType="application/vnd.openxmlformats-officedocument.presentationml.slideLayout+xml"/>
  <Override PartName="/ppt/slideLayouts/slideLayout1426.xml" ContentType="application/vnd.openxmlformats-officedocument.presentationml.slideLayout+xml"/>
  <Override PartName="/ppt/theme/theme68.xml" ContentType="application/vnd.openxmlformats-officedocument.theme+xml"/>
  <Override PartName="/ppt/slideLayouts/slideLayout1427.xml" ContentType="application/vnd.openxmlformats-officedocument.presentationml.slideLayout+xml"/>
  <Override PartName="/ppt/slideLayouts/slideLayout1428.xml" ContentType="application/vnd.openxmlformats-officedocument.presentationml.slideLayout+xml"/>
  <Override PartName="/ppt/slideLayouts/slideLayout1429.xml" ContentType="application/vnd.openxmlformats-officedocument.presentationml.slideLayout+xml"/>
  <Override PartName="/ppt/slideLayouts/slideLayout1430.xml" ContentType="application/vnd.openxmlformats-officedocument.presentationml.slideLayout+xml"/>
  <Override PartName="/ppt/slideLayouts/slideLayout1431.xml" ContentType="application/vnd.openxmlformats-officedocument.presentationml.slideLayout+xml"/>
  <Override PartName="/ppt/slideLayouts/slideLayout1432.xml" ContentType="application/vnd.openxmlformats-officedocument.presentationml.slideLayout+xml"/>
  <Override PartName="/ppt/slideLayouts/slideLayout1433.xml" ContentType="application/vnd.openxmlformats-officedocument.presentationml.slideLayout+xml"/>
  <Override PartName="/ppt/slideLayouts/slideLayout1434.xml" ContentType="application/vnd.openxmlformats-officedocument.presentationml.slideLayout+xml"/>
  <Override PartName="/ppt/slideLayouts/slideLayout1435.xml" ContentType="application/vnd.openxmlformats-officedocument.presentationml.slideLayout+xml"/>
  <Override PartName="/ppt/slideLayouts/slideLayout1436.xml" ContentType="application/vnd.openxmlformats-officedocument.presentationml.slideLayout+xml"/>
  <Override PartName="/ppt/slideLayouts/slideLayout1437.xml" ContentType="application/vnd.openxmlformats-officedocument.presentationml.slideLayout+xml"/>
  <Override PartName="/ppt/slideLayouts/slideLayout1438.xml" ContentType="application/vnd.openxmlformats-officedocument.presentationml.slideLayout+xml"/>
  <Override PartName="/ppt/slideLayouts/slideLayout1439.xml" ContentType="application/vnd.openxmlformats-officedocument.presentationml.slideLayout+xml"/>
  <Override PartName="/ppt/slideLayouts/slideLayout1440.xml" ContentType="application/vnd.openxmlformats-officedocument.presentationml.slideLayout+xml"/>
  <Override PartName="/ppt/slideLayouts/slideLayout1441.xml" ContentType="application/vnd.openxmlformats-officedocument.presentationml.slideLayout+xml"/>
  <Override PartName="/ppt/slideLayouts/slideLayout1442.xml" ContentType="application/vnd.openxmlformats-officedocument.presentationml.slideLayout+xml"/>
  <Override PartName="/ppt/slideLayouts/slideLayout1443.xml" ContentType="application/vnd.openxmlformats-officedocument.presentationml.slideLayout+xml"/>
  <Override PartName="/ppt/slideLayouts/slideLayout1444.xml" ContentType="application/vnd.openxmlformats-officedocument.presentationml.slideLayout+xml"/>
  <Override PartName="/ppt/slideLayouts/slideLayout1445.xml" ContentType="application/vnd.openxmlformats-officedocument.presentationml.slideLayout+xml"/>
  <Override PartName="/ppt/slideLayouts/slideLayout1446.xml" ContentType="application/vnd.openxmlformats-officedocument.presentationml.slideLayout+xml"/>
  <Override PartName="/ppt/slideLayouts/slideLayout1447.xml" ContentType="application/vnd.openxmlformats-officedocument.presentationml.slideLayout+xml"/>
  <Override PartName="/ppt/slideLayouts/slideLayout1448.xml" ContentType="application/vnd.openxmlformats-officedocument.presentationml.slideLayout+xml"/>
  <Override PartName="/ppt/slideLayouts/slideLayout1449.xml" ContentType="application/vnd.openxmlformats-officedocument.presentationml.slideLayout+xml"/>
  <Override PartName="/ppt/slideLayouts/slideLayout1450.xml" ContentType="application/vnd.openxmlformats-officedocument.presentationml.slideLayout+xml"/>
  <Override PartName="/ppt/slideLayouts/slideLayout1451.xml" ContentType="application/vnd.openxmlformats-officedocument.presentationml.slideLayout+xml"/>
  <Override PartName="/ppt/slideLayouts/slideLayout1452.xml" ContentType="application/vnd.openxmlformats-officedocument.presentationml.slideLayout+xml"/>
  <Override PartName="/ppt/slideLayouts/slideLayout1453.xml" ContentType="application/vnd.openxmlformats-officedocument.presentationml.slideLayout+xml"/>
  <Override PartName="/ppt/slideLayouts/slideLayout1454.xml" ContentType="application/vnd.openxmlformats-officedocument.presentationml.slideLayout+xml"/>
  <Override PartName="/ppt/slideLayouts/slideLayout1455.xml" ContentType="application/vnd.openxmlformats-officedocument.presentationml.slideLayout+xml"/>
  <Override PartName="/ppt/slideLayouts/slideLayout1456.xml" ContentType="application/vnd.openxmlformats-officedocument.presentationml.slideLayout+xml"/>
  <Override PartName="/ppt/slideLayouts/slideLayout1457.xml" ContentType="application/vnd.openxmlformats-officedocument.presentationml.slideLayout+xml"/>
  <Override PartName="/ppt/slideLayouts/slideLayout1458.xml" ContentType="application/vnd.openxmlformats-officedocument.presentationml.slideLayout+xml"/>
  <Override PartName="/ppt/slideLayouts/slideLayout1459.xml" ContentType="application/vnd.openxmlformats-officedocument.presentationml.slideLayout+xml"/>
  <Override PartName="/ppt/slideLayouts/slideLayout1460.xml" ContentType="application/vnd.openxmlformats-officedocument.presentationml.slideLayout+xml"/>
  <Override PartName="/ppt/slideLayouts/slideLayout1461.xml" ContentType="application/vnd.openxmlformats-officedocument.presentationml.slideLayout+xml"/>
  <Override PartName="/ppt/slideLayouts/slideLayout1462.xml" ContentType="application/vnd.openxmlformats-officedocument.presentationml.slideLayout+xml"/>
  <Override PartName="/ppt/slideLayouts/slideLayout1463.xml" ContentType="application/vnd.openxmlformats-officedocument.presentationml.slideLayout+xml"/>
  <Override PartName="/ppt/slideLayouts/slideLayout1464.xml" ContentType="application/vnd.openxmlformats-officedocument.presentationml.slideLayout+xml"/>
  <Override PartName="/ppt/slideLayouts/slideLayout1465.xml" ContentType="application/vnd.openxmlformats-officedocument.presentationml.slideLayout+xml"/>
  <Override PartName="/ppt/slideLayouts/slideLayout1466.xml" ContentType="application/vnd.openxmlformats-officedocument.presentationml.slideLayout+xml"/>
  <Override PartName="/ppt/slideLayouts/slideLayout1467.xml" ContentType="application/vnd.openxmlformats-officedocument.presentationml.slideLayout+xml"/>
  <Override PartName="/ppt/slideLayouts/slideLayout1468.xml" ContentType="application/vnd.openxmlformats-officedocument.presentationml.slideLayout+xml"/>
  <Override PartName="/ppt/slideLayouts/slideLayout1469.xml" ContentType="application/vnd.openxmlformats-officedocument.presentationml.slideLayout+xml"/>
  <Override PartName="/ppt/slideLayouts/slideLayout1470.xml" ContentType="application/vnd.openxmlformats-officedocument.presentationml.slideLayout+xml"/>
  <Override PartName="/ppt/theme/theme69.xml" ContentType="application/vnd.openxmlformats-officedocument.theme+xml"/>
  <Override PartName="/ppt/slideLayouts/slideLayout1471.xml" ContentType="application/vnd.openxmlformats-officedocument.presentationml.slideLayout+xml"/>
  <Override PartName="/ppt/slideLayouts/slideLayout1472.xml" ContentType="application/vnd.openxmlformats-officedocument.presentationml.slideLayout+xml"/>
  <Override PartName="/ppt/slideLayouts/slideLayout1473.xml" ContentType="application/vnd.openxmlformats-officedocument.presentationml.slideLayout+xml"/>
  <Override PartName="/ppt/theme/theme70.xml" ContentType="application/vnd.openxmlformats-officedocument.theme+xml"/>
  <Override PartName="/ppt/tags/tag34.xml" ContentType="application/vnd.openxmlformats-officedocument.presentationml.tags+xml"/>
  <Override PartName="/ppt/slideLayouts/slideLayout1474.xml" ContentType="application/vnd.openxmlformats-officedocument.presentationml.slideLayout+xml"/>
  <Override PartName="/ppt/slideLayouts/slideLayout1475.xml" ContentType="application/vnd.openxmlformats-officedocument.presentationml.slideLayout+xml"/>
  <Override PartName="/ppt/slideLayouts/slideLayout1476.xml" ContentType="application/vnd.openxmlformats-officedocument.presentationml.slideLayout+xml"/>
  <Override PartName="/ppt/slideLayouts/slideLayout1477.xml" ContentType="application/vnd.openxmlformats-officedocument.presentationml.slideLayout+xml"/>
  <Override PartName="/ppt/theme/theme71.xml" ContentType="application/vnd.openxmlformats-officedocument.theme+xml"/>
  <Override PartName="/ppt/tags/tag35.xml" ContentType="application/vnd.openxmlformats-officedocument.presentationml.tags+xml"/>
  <Override PartName="/ppt/slideLayouts/slideLayout1478.xml" ContentType="application/vnd.openxmlformats-officedocument.presentationml.slideLayout+xml"/>
  <Override PartName="/ppt/slideLayouts/slideLayout1479.xml" ContentType="application/vnd.openxmlformats-officedocument.presentationml.slideLayout+xml"/>
  <Override PartName="/ppt/slideLayouts/slideLayout1480.xml" ContentType="application/vnd.openxmlformats-officedocument.presentationml.slideLayout+xml"/>
  <Override PartName="/ppt/slideLayouts/slideLayout1481.xml" ContentType="application/vnd.openxmlformats-officedocument.presentationml.slideLayout+xml"/>
  <Override PartName="/ppt/slideLayouts/slideLayout1482.xml" ContentType="application/vnd.openxmlformats-officedocument.presentationml.slideLayout+xml"/>
  <Override PartName="/ppt/slideLayouts/slideLayout1483.xml" ContentType="application/vnd.openxmlformats-officedocument.presentationml.slideLayout+xml"/>
  <Override PartName="/ppt/slideLayouts/slideLayout1484.xml" ContentType="application/vnd.openxmlformats-officedocument.presentationml.slideLayout+xml"/>
  <Override PartName="/ppt/slideLayouts/slideLayout1485.xml" ContentType="application/vnd.openxmlformats-officedocument.presentationml.slideLayout+xml"/>
  <Override PartName="/ppt/slideLayouts/slideLayout1486.xml" ContentType="application/vnd.openxmlformats-officedocument.presentationml.slideLayout+xml"/>
  <Override PartName="/ppt/theme/theme72.xml" ContentType="application/vnd.openxmlformats-officedocument.theme+xml"/>
  <Override PartName="/ppt/slideLayouts/slideLayout1487.xml" ContentType="application/vnd.openxmlformats-officedocument.presentationml.slideLayout+xml"/>
  <Override PartName="/ppt/slideLayouts/slideLayout1488.xml" ContentType="application/vnd.openxmlformats-officedocument.presentationml.slideLayout+xml"/>
  <Override PartName="/ppt/slideLayouts/slideLayout1489.xml" ContentType="application/vnd.openxmlformats-officedocument.presentationml.slideLayout+xml"/>
  <Override PartName="/ppt/slideLayouts/slideLayout1490.xml" ContentType="application/vnd.openxmlformats-officedocument.presentationml.slideLayout+xml"/>
  <Override PartName="/ppt/slideLayouts/slideLayout1491.xml" ContentType="application/vnd.openxmlformats-officedocument.presentationml.slideLayout+xml"/>
  <Override PartName="/ppt/slideLayouts/slideLayout1492.xml" ContentType="application/vnd.openxmlformats-officedocument.presentationml.slideLayout+xml"/>
  <Override PartName="/ppt/slideLayouts/slideLayout1493.xml" ContentType="application/vnd.openxmlformats-officedocument.presentationml.slideLayout+xml"/>
  <Override PartName="/ppt/slideLayouts/slideLayout1494.xml" ContentType="application/vnd.openxmlformats-officedocument.presentationml.slideLayout+xml"/>
  <Override PartName="/ppt/slideLayouts/slideLayout1495.xml" ContentType="application/vnd.openxmlformats-officedocument.presentationml.slideLayout+xml"/>
  <Override PartName="/ppt/slideLayouts/slideLayout1496.xml" ContentType="application/vnd.openxmlformats-officedocument.presentationml.slideLayout+xml"/>
  <Override PartName="/ppt/slideLayouts/slideLayout1497.xml" ContentType="application/vnd.openxmlformats-officedocument.presentationml.slideLayout+xml"/>
  <Override PartName="/ppt/slideLayouts/slideLayout1498.xml" ContentType="application/vnd.openxmlformats-officedocument.presentationml.slideLayout+xml"/>
  <Override PartName="/ppt/slideLayouts/slideLayout1499.xml" ContentType="application/vnd.openxmlformats-officedocument.presentationml.slideLayout+xml"/>
  <Override PartName="/ppt/slideLayouts/slideLayout1500.xml" ContentType="application/vnd.openxmlformats-officedocument.presentationml.slideLayout+xml"/>
  <Override PartName="/ppt/slideLayouts/slideLayout1501.xml" ContentType="application/vnd.openxmlformats-officedocument.presentationml.slideLayout+xml"/>
  <Override PartName="/ppt/slideLayouts/slideLayout1502.xml" ContentType="application/vnd.openxmlformats-officedocument.presentationml.slideLayout+xml"/>
  <Override PartName="/ppt/theme/theme73.xml" ContentType="application/vnd.openxmlformats-officedocument.theme+xml"/>
  <Override PartName="/ppt/tags/tag36.xml" ContentType="application/vnd.openxmlformats-officedocument.presentationml.tags+xml"/>
  <Override PartName="/ppt/slideLayouts/slideLayout1503.xml" ContentType="application/vnd.openxmlformats-officedocument.presentationml.slideLayout+xml"/>
  <Override PartName="/ppt/slideLayouts/slideLayout1504.xml" ContentType="application/vnd.openxmlformats-officedocument.presentationml.slideLayout+xml"/>
  <Override PartName="/ppt/slideLayouts/slideLayout1505.xml" ContentType="application/vnd.openxmlformats-officedocument.presentationml.slideLayout+xml"/>
  <Override PartName="/ppt/slideLayouts/slideLayout1506.xml" ContentType="application/vnd.openxmlformats-officedocument.presentationml.slideLayout+xml"/>
  <Override PartName="/ppt/slideLayouts/slideLayout1507.xml" ContentType="application/vnd.openxmlformats-officedocument.presentationml.slideLayout+xml"/>
  <Override PartName="/ppt/slideLayouts/slideLayout1508.xml" ContentType="application/vnd.openxmlformats-officedocument.presentationml.slideLayout+xml"/>
  <Override PartName="/ppt/slideLayouts/slideLayout1509.xml" ContentType="application/vnd.openxmlformats-officedocument.presentationml.slideLayout+xml"/>
  <Override PartName="/ppt/slideLayouts/slideLayout1510.xml" ContentType="application/vnd.openxmlformats-officedocument.presentationml.slideLayout+xml"/>
  <Override PartName="/ppt/slideLayouts/slideLayout1511.xml" ContentType="application/vnd.openxmlformats-officedocument.presentationml.slideLayout+xml"/>
  <Override PartName="/ppt/slideLayouts/slideLayout1512.xml" ContentType="application/vnd.openxmlformats-officedocument.presentationml.slideLayout+xml"/>
  <Override PartName="/ppt/slideLayouts/slideLayout1513.xml" ContentType="application/vnd.openxmlformats-officedocument.presentationml.slideLayout+xml"/>
  <Override PartName="/ppt/slideLayouts/slideLayout1514.xml" ContentType="application/vnd.openxmlformats-officedocument.presentationml.slideLayout+xml"/>
  <Override PartName="/ppt/slideLayouts/slideLayout1515.xml" ContentType="application/vnd.openxmlformats-officedocument.presentationml.slideLayout+xml"/>
  <Override PartName="/ppt/slideLayouts/slideLayout1516.xml" ContentType="application/vnd.openxmlformats-officedocument.presentationml.slideLayout+xml"/>
  <Override PartName="/ppt/slideLayouts/slideLayout1517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theme/theme74.xml" ContentType="application/vnd.openxmlformats-officedocument.theme+xml"/>
  <Override PartName="/ppt/tags/tag37.xml" ContentType="application/vnd.openxmlformats-officedocument.presentationml.tags+xml"/>
  <Override PartName="/ppt/slideLayouts/slideLayout1519.xml" ContentType="application/vnd.openxmlformats-officedocument.presentationml.slideLayout+xml"/>
  <Override PartName="/ppt/slideLayouts/slideLayout1520.xml" ContentType="application/vnd.openxmlformats-officedocument.presentationml.slideLayout+xml"/>
  <Override PartName="/ppt/slideLayouts/slideLayout1521.xml" ContentType="application/vnd.openxmlformats-officedocument.presentationml.slideLayout+xml"/>
  <Override PartName="/ppt/slideLayouts/slideLayout1522.xml" ContentType="application/vnd.openxmlformats-officedocument.presentationml.slideLayout+xml"/>
  <Override PartName="/ppt/slideLayouts/slideLayout1523.xml" ContentType="application/vnd.openxmlformats-officedocument.presentationml.slideLayout+xml"/>
  <Override PartName="/ppt/slideLayouts/slideLayout1524.xml" ContentType="application/vnd.openxmlformats-officedocument.presentationml.slideLayout+xml"/>
  <Override PartName="/ppt/slideLayouts/slideLayout1525.xml" ContentType="application/vnd.openxmlformats-officedocument.presentationml.slideLayout+xml"/>
  <Override PartName="/ppt/slideLayouts/slideLayout1526.xml" ContentType="application/vnd.openxmlformats-officedocument.presentationml.slideLayout+xml"/>
  <Override PartName="/ppt/slideLayouts/slideLayout1527.xml" ContentType="application/vnd.openxmlformats-officedocument.presentationml.slideLayout+xml"/>
  <Override PartName="/ppt/slideLayouts/slideLayout1528.xml" ContentType="application/vnd.openxmlformats-officedocument.presentationml.slideLayout+xml"/>
  <Override PartName="/ppt/slideLayouts/slideLayout1529.xml" ContentType="application/vnd.openxmlformats-officedocument.presentationml.slideLayout+xml"/>
  <Override PartName="/ppt/slideLayouts/slideLayout1530.xml" ContentType="application/vnd.openxmlformats-officedocument.presentationml.slideLayout+xml"/>
  <Override PartName="/ppt/slideLayouts/slideLayout1531.xml" ContentType="application/vnd.openxmlformats-officedocument.presentationml.slideLayout+xml"/>
  <Override PartName="/ppt/slideLayouts/slideLayout1532.xml" ContentType="application/vnd.openxmlformats-officedocument.presentationml.slideLayout+xml"/>
  <Override PartName="/ppt/slideLayouts/slideLayout1533.xml" ContentType="application/vnd.openxmlformats-officedocument.presentationml.slideLayout+xml"/>
  <Override PartName="/ppt/slideLayouts/slideLayout1534.xml" ContentType="application/vnd.openxmlformats-officedocument.presentationml.slideLayout+xml"/>
  <Override PartName="/ppt/theme/theme75.xml" ContentType="application/vnd.openxmlformats-officedocument.theme+xml"/>
  <Override PartName="/ppt/tags/tag38.xml" ContentType="application/vnd.openxmlformats-officedocument.presentationml.tags+xml"/>
  <Override PartName="/ppt/slideLayouts/slideLayout1535.xml" ContentType="application/vnd.openxmlformats-officedocument.presentationml.slideLayout+xml"/>
  <Override PartName="/ppt/slideLayouts/slideLayout1536.xml" ContentType="application/vnd.openxmlformats-officedocument.presentationml.slideLayout+xml"/>
  <Override PartName="/ppt/slideLayouts/slideLayout1537.xml" ContentType="application/vnd.openxmlformats-officedocument.presentationml.slideLayout+xml"/>
  <Override PartName="/ppt/slideLayouts/slideLayout1538.xml" ContentType="application/vnd.openxmlformats-officedocument.presentationml.slideLayout+xml"/>
  <Override PartName="/ppt/slideLayouts/slideLayout1539.xml" ContentType="application/vnd.openxmlformats-officedocument.presentationml.slideLayout+xml"/>
  <Override PartName="/ppt/slideLayouts/slideLayout1540.xml" ContentType="application/vnd.openxmlformats-officedocument.presentationml.slideLayout+xml"/>
  <Override PartName="/ppt/slideLayouts/slideLayout1541.xml" ContentType="application/vnd.openxmlformats-officedocument.presentationml.slideLayout+xml"/>
  <Override PartName="/ppt/slideLayouts/slideLayout1542.xml" ContentType="application/vnd.openxmlformats-officedocument.presentationml.slideLayout+xml"/>
  <Override PartName="/ppt/slideLayouts/slideLayout1543.xml" ContentType="application/vnd.openxmlformats-officedocument.presentationml.slideLayout+xml"/>
  <Override PartName="/ppt/slideLayouts/slideLayout1544.xml" ContentType="application/vnd.openxmlformats-officedocument.presentationml.slideLayout+xml"/>
  <Override PartName="/ppt/slideLayouts/slideLayout1545.xml" ContentType="application/vnd.openxmlformats-officedocument.presentationml.slideLayout+xml"/>
  <Override PartName="/ppt/slideLayouts/slideLayout1546.xml" ContentType="application/vnd.openxmlformats-officedocument.presentationml.slideLayout+xml"/>
  <Override PartName="/ppt/slideLayouts/slideLayout1547.xml" ContentType="application/vnd.openxmlformats-officedocument.presentationml.slideLayout+xml"/>
  <Override PartName="/ppt/slideLayouts/slideLayout1548.xml" ContentType="application/vnd.openxmlformats-officedocument.presentationml.slideLayout+xml"/>
  <Override PartName="/ppt/slideLayouts/slideLayout1549.xml" ContentType="application/vnd.openxmlformats-officedocument.presentationml.slideLayout+xml"/>
  <Override PartName="/ppt/slideLayouts/slideLayout1550.xml" ContentType="application/vnd.openxmlformats-officedocument.presentationml.slideLayout+xml"/>
  <Override PartName="/ppt/theme/theme76.xml" ContentType="application/vnd.openxmlformats-officedocument.theme+xml"/>
  <Override PartName="/ppt/tags/tag39.xml" ContentType="application/vnd.openxmlformats-officedocument.presentationml.tags+xml"/>
  <Override PartName="/ppt/slideLayouts/slideLayout1551.xml" ContentType="application/vnd.openxmlformats-officedocument.presentationml.slideLayout+xml"/>
  <Override PartName="/ppt/slideLayouts/slideLayout1552.xml" ContentType="application/vnd.openxmlformats-officedocument.presentationml.slideLayout+xml"/>
  <Override PartName="/ppt/slideLayouts/slideLayout1553.xml" ContentType="application/vnd.openxmlformats-officedocument.presentationml.slideLayout+xml"/>
  <Override PartName="/ppt/slideLayouts/slideLayout1554.xml" ContentType="application/vnd.openxmlformats-officedocument.presentationml.slideLayout+xml"/>
  <Override PartName="/ppt/slideLayouts/slideLayout1555.xml" ContentType="application/vnd.openxmlformats-officedocument.presentationml.slideLayout+xml"/>
  <Override PartName="/ppt/slideLayouts/slideLayout1556.xml" ContentType="application/vnd.openxmlformats-officedocument.presentationml.slideLayout+xml"/>
  <Override PartName="/ppt/slideLayouts/slideLayout1557.xml" ContentType="application/vnd.openxmlformats-officedocument.presentationml.slideLayout+xml"/>
  <Override PartName="/ppt/slideLayouts/slideLayout1558.xml" ContentType="application/vnd.openxmlformats-officedocument.presentationml.slideLayout+xml"/>
  <Override PartName="/ppt/slideLayouts/slideLayout1559.xml" ContentType="application/vnd.openxmlformats-officedocument.presentationml.slideLayout+xml"/>
  <Override PartName="/ppt/slideLayouts/slideLayout1560.xml" ContentType="application/vnd.openxmlformats-officedocument.presentationml.slideLayout+xml"/>
  <Override PartName="/ppt/slideLayouts/slideLayout1561.xml" ContentType="application/vnd.openxmlformats-officedocument.presentationml.slideLayout+xml"/>
  <Override PartName="/ppt/slideLayouts/slideLayout1562.xml" ContentType="application/vnd.openxmlformats-officedocument.presentationml.slideLayout+xml"/>
  <Override PartName="/ppt/slideLayouts/slideLayout1563.xml" ContentType="application/vnd.openxmlformats-officedocument.presentationml.slideLayout+xml"/>
  <Override PartName="/ppt/slideLayouts/slideLayout1564.xml" ContentType="application/vnd.openxmlformats-officedocument.presentationml.slideLayout+xml"/>
  <Override PartName="/ppt/slideLayouts/slideLayout1565.xml" ContentType="application/vnd.openxmlformats-officedocument.presentationml.slideLayout+xml"/>
  <Override PartName="/ppt/slideLayouts/slideLayout1566.xml" ContentType="application/vnd.openxmlformats-officedocument.presentationml.slideLayout+xml"/>
  <Override PartName="/ppt/theme/theme77.xml" ContentType="application/vnd.openxmlformats-officedocument.theme+xml"/>
  <Override PartName="/ppt/tags/tag40.xml" ContentType="application/vnd.openxmlformats-officedocument.presentationml.tags+xml"/>
  <Override PartName="/ppt/slideLayouts/slideLayout1567.xml" ContentType="application/vnd.openxmlformats-officedocument.presentationml.slideLayout+xml"/>
  <Override PartName="/ppt/slideLayouts/slideLayout1568.xml" ContentType="application/vnd.openxmlformats-officedocument.presentationml.slideLayout+xml"/>
  <Override PartName="/ppt/slideLayouts/slideLayout1569.xml" ContentType="application/vnd.openxmlformats-officedocument.presentationml.slideLayout+xml"/>
  <Override PartName="/ppt/slideLayouts/slideLayout1570.xml" ContentType="application/vnd.openxmlformats-officedocument.presentationml.slideLayout+xml"/>
  <Override PartName="/ppt/slideLayouts/slideLayout1571.xml" ContentType="application/vnd.openxmlformats-officedocument.presentationml.slideLayout+xml"/>
  <Override PartName="/ppt/slideLayouts/slideLayout1572.xml" ContentType="application/vnd.openxmlformats-officedocument.presentationml.slideLayout+xml"/>
  <Override PartName="/ppt/slideLayouts/slideLayout1573.xml" ContentType="application/vnd.openxmlformats-officedocument.presentationml.slideLayout+xml"/>
  <Override PartName="/ppt/slideLayouts/slideLayout1574.xml" ContentType="application/vnd.openxmlformats-officedocument.presentationml.slideLayout+xml"/>
  <Override PartName="/ppt/slideLayouts/slideLayout1575.xml" ContentType="application/vnd.openxmlformats-officedocument.presentationml.slideLayout+xml"/>
  <Override PartName="/ppt/slideLayouts/slideLayout1576.xml" ContentType="application/vnd.openxmlformats-officedocument.presentationml.slideLayout+xml"/>
  <Override PartName="/ppt/slideLayouts/slideLayout1577.xml" ContentType="application/vnd.openxmlformats-officedocument.presentationml.slideLayout+xml"/>
  <Override PartName="/ppt/slideLayouts/slideLayout1578.xml" ContentType="application/vnd.openxmlformats-officedocument.presentationml.slideLayout+xml"/>
  <Override PartName="/ppt/slideLayouts/slideLayout1579.xml" ContentType="application/vnd.openxmlformats-officedocument.presentationml.slideLayout+xml"/>
  <Override PartName="/ppt/slideLayouts/slideLayout1580.xml" ContentType="application/vnd.openxmlformats-officedocument.presentationml.slideLayout+xml"/>
  <Override PartName="/ppt/slideLayouts/slideLayout1581.xml" ContentType="application/vnd.openxmlformats-officedocument.presentationml.slideLayout+xml"/>
  <Override PartName="/ppt/slideLayouts/slideLayout1582.xml" ContentType="application/vnd.openxmlformats-officedocument.presentationml.slideLayout+xml"/>
  <Override PartName="/ppt/slideLayouts/slideLayout1583.xml" ContentType="application/vnd.openxmlformats-officedocument.presentationml.slideLayout+xml"/>
  <Override PartName="/ppt/slideLayouts/slideLayout1584.xml" ContentType="application/vnd.openxmlformats-officedocument.presentationml.slideLayout+xml"/>
  <Override PartName="/ppt/slideLayouts/slideLayout1585.xml" ContentType="application/vnd.openxmlformats-officedocument.presentationml.slideLayout+xml"/>
  <Override PartName="/ppt/slideLayouts/slideLayout1586.xml" ContentType="application/vnd.openxmlformats-officedocument.presentationml.slideLayout+xml"/>
  <Override PartName="/ppt/slideLayouts/slideLayout1587.xml" ContentType="application/vnd.openxmlformats-officedocument.presentationml.slideLayout+xml"/>
  <Override PartName="/ppt/slideLayouts/slideLayout1588.xml" ContentType="application/vnd.openxmlformats-officedocument.presentationml.slideLayout+xml"/>
  <Override PartName="/ppt/slideLayouts/slideLayout1589.xml" ContentType="application/vnd.openxmlformats-officedocument.presentationml.slideLayout+xml"/>
  <Override PartName="/ppt/slideLayouts/slideLayout1590.xml" ContentType="application/vnd.openxmlformats-officedocument.presentationml.slideLayout+xml"/>
  <Override PartName="/ppt/slideLayouts/slideLayout1591.xml" ContentType="application/vnd.openxmlformats-officedocument.presentationml.slideLayout+xml"/>
  <Override PartName="/ppt/slideLayouts/slideLayout1592.xml" ContentType="application/vnd.openxmlformats-officedocument.presentationml.slideLayout+xml"/>
  <Override PartName="/ppt/slideLayouts/slideLayout1593.xml" ContentType="application/vnd.openxmlformats-officedocument.presentationml.slideLayout+xml"/>
  <Override PartName="/ppt/slideLayouts/slideLayout1594.xml" ContentType="application/vnd.openxmlformats-officedocument.presentationml.slideLayout+xml"/>
  <Override PartName="/ppt/slideLayouts/slideLayout1595.xml" ContentType="application/vnd.openxmlformats-officedocument.presentationml.slideLayout+xml"/>
  <Override PartName="/ppt/slideLayouts/slideLayout1596.xml" ContentType="application/vnd.openxmlformats-officedocument.presentationml.slideLayout+xml"/>
  <Override PartName="/ppt/slideLayouts/slideLayout1597.xml" ContentType="application/vnd.openxmlformats-officedocument.presentationml.slideLayout+xml"/>
  <Override PartName="/ppt/slideLayouts/slideLayout1598.xml" ContentType="application/vnd.openxmlformats-officedocument.presentationml.slideLayout+xml"/>
  <Override PartName="/ppt/slideLayouts/slideLayout1599.xml" ContentType="application/vnd.openxmlformats-officedocument.presentationml.slideLayout+xml"/>
  <Override PartName="/ppt/slideLayouts/slideLayout1600.xml" ContentType="application/vnd.openxmlformats-officedocument.presentationml.slideLayout+xml"/>
  <Override PartName="/ppt/slideLayouts/slideLayout1601.xml" ContentType="application/vnd.openxmlformats-officedocument.presentationml.slideLayout+xml"/>
  <Override PartName="/ppt/slideLayouts/slideLayout1602.xml" ContentType="application/vnd.openxmlformats-officedocument.presentationml.slideLayout+xml"/>
  <Override PartName="/ppt/slideLayouts/slideLayout1603.xml" ContentType="application/vnd.openxmlformats-officedocument.presentationml.slideLayout+xml"/>
  <Override PartName="/ppt/slideLayouts/slideLayout1604.xml" ContentType="application/vnd.openxmlformats-officedocument.presentationml.slideLayout+xml"/>
  <Override PartName="/ppt/slideLayouts/slideLayout1605.xml" ContentType="application/vnd.openxmlformats-officedocument.presentationml.slideLayout+xml"/>
  <Override PartName="/ppt/slideLayouts/slideLayout1606.xml" ContentType="application/vnd.openxmlformats-officedocument.presentationml.slideLayout+xml"/>
  <Override PartName="/ppt/slideLayouts/slideLayout1607.xml" ContentType="application/vnd.openxmlformats-officedocument.presentationml.slideLayout+xml"/>
  <Override PartName="/ppt/slideLayouts/slideLayout1608.xml" ContentType="application/vnd.openxmlformats-officedocument.presentationml.slideLayout+xml"/>
  <Override PartName="/ppt/slideLayouts/slideLayout1609.xml" ContentType="application/vnd.openxmlformats-officedocument.presentationml.slideLayout+xml"/>
  <Override PartName="/ppt/slideLayouts/slideLayout1610.xml" ContentType="application/vnd.openxmlformats-officedocument.presentationml.slideLayout+xml"/>
  <Override PartName="/ppt/theme/theme78.xml" ContentType="application/vnd.openxmlformats-officedocument.theme+xml"/>
  <Override PartName="/ppt/slideLayouts/slideLayout1611.xml" ContentType="application/vnd.openxmlformats-officedocument.presentationml.slideLayout+xml"/>
  <Override PartName="/ppt/slideLayouts/slideLayout1612.xml" ContentType="application/vnd.openxmlformats-officedocument.presentationml.slideLayout+xml"/>
  <Override PartName="/ppt/slideLayouts/slideLayout1613.xml" ContentType="application/vnd.openxmlformats-officedocument.presentationml.slideLayout+xml"/>
  <Override PartName="/ppt/slideLayouts/slideLayout1614.xml" ContentType="application/vnd.openxmlformats-officedocument.presentationml.slideLayout+xml"/>
  <Override PartName="/ppt/slideLayouts/slideLayout1615.xml" ContentType="application/vnd.openxmlformats-officedocument.presentationml.slideLayout+xml"/>
  <Override PartName="/ppt/slideLayouts/slideLayout1616.xml" ContentType="application/vnd.openxmlformats-officedocument.presentationml.slideLayout+xml"/>
  <Override PartName="/ppt/slideLayouts/slideLayout1617.xml" ContentType="application/vnd.openxmlformats-officedocument.presentationml.slideLayout+xml"/>
  <Override PartName="/ppt/slideLayouts/slideLayout1618.xml" ContentType="application/vnd.openxmlformats-officedocument.presentationml.slideLayout+xml"/>
  <Override PartName="/ppt/slideLayouts/slideLayout1619.xml" ContentType="application/vnd.openxmlformats-officedocument.presentationml.slideLayout+xml"/>
  <Override PartName="/ppt/slideLayouts/slideLayout1620.xml" ContentType="application/vnd.openxmlformats-officedocument.presentationml.slideLayout+xml"/>
  <Override PartName="/ppt/slideLayouts/slideLayout1621.xml" ContentType="application/vnd.openxmlformats-officedocument.presentationml.slideLayout+xml"/>
  <Override PartName="/ppt/slideLayouts/slideLayout1622.xml" ContentType="application/vnd.openxmlformats-officedocument.presentationml.slideLayout+xml"/>
  <Override PartName="/ppt/slideLayouts/slideLayout1623.xml" ContentType="application/vnd.openxmlformats-officedocument.presentationml.slideLayout+xml"/>
  <Override PartName="/ppt/slideLayouts/slideLayout1624.xml" ContentType="application/vnd.openxmlformats-officedocument.presentationml.slideLayout+xml"/>
  <Override PartName="/ppt/slideLayouts/slideLayout1625.xml" ContentType="application/vnd.openxmlformats-officedocument.presentationml.slideLayout+xml"/>
  <Override PartName="/ppt/slideLayouts/slideLayout1626.xml" ContentType="application/vnd.openxmlformats-officedocument.presentationml.slideLayout+xml"/>
  <Override PartName="/ppt/slideLayouts/slideLayout1627.xml" ContentType="application/vnd.openxmlformats-officedocument.presentationml.slideLayout+xml"/>
  <Override PartName="/ppt/slideLayouts/slideLayout1628.xml" ContentType="application/vnd.openxmlformats-officedocument.presentationml.slideLayout+xml"/>
  <Override PartName="/ppt/slideLayouts/slideLayout1629.xml" ContentType="application/vnd.openxmlformats-officedocument.presentationml.slideLayout+xml"/>
  <Override PartName="/ppt/slideLayouts/slideLayout1630.xml" ContentType="application/vnd.openxmlformats-officedocument.presentationml.slideLayout+xml"/>
  <Override PartName="/ppt/slideLayouts/slideLayout1631.xml" ContentType="application/vnd.openxmlformats-officedocument.presentationml.slideLayout+xml"/>
  <Override PartName="/ppt/slideLayouts/slideLayout1632.xml" ContentType="application/vnd.openxmlformats-officedocument.presentationml.slideLayout+xml"/>
  <Override PartName="/ppt/slideLayouts/slideLayout1633.xml" ContentType="application/vnd.openxmlformats-officedocument.presentationml.slideLayout+xml"/>
  <Override PartName="/ppt/slideLayouts/slideLayout1634.xml" ContentType="application/vnd.openxmlformats-officedocument.presentationml.slideLayout+xml"/>
  <Override PartName="/ppt/slideLayouts/slideLayout1635.xml" ContentType="application/vnd.openxmlformats-officedocument.presentationml.slideLayout+xml"/>
  <Override PartName="/ppt/slideLayouts/slideLayout1636.xml" ContentType="application/vnd.openxmlformats-officedocument.presentationml.slideLayout+xml"/>
  <Override PartName="/ppt/slideLayouts/slideLayout1637.xml" ContentType="application/vnd.openxmlformats-officedocument.presentationml.slideLayout+xml"/>
  <Override PartName="/ppt/slideLayouts/slideLayout1638.xml" ContentType="application/vnd.openxmlformats-officedocument.presentationml.slideLayout+xml"/>
  <Override PartName="/ppt/slideLayouts/slideLayout1639.xml" ContentType="application/vnd.openxmlformats-officedocument.presentationml.slideLayout+xml"/>
  <Override PartName="/ppt/slideLayouts/slideLayout1640.xml" ContentType="application/vnd.openxmlformats-officedocument.presentationml.slideLayout+xml"/>
  <Override PartName="/ppt/slideLayouts/slideLayout1641.xml" ContentType="application/vnd.openxmlformats-officedocument.presentationml.slideLayout+xml"/>
  <Override PartName="/ppt/slideLayouts/slideLayout1642.xml" ContentType="application/vnd.openxmlformats-officedocument.presentationml.slideLayout+xml"/>
  <Override PartName="/ppt/slideLayouts/slideLayout1643.xml" ContentType="application/vnd.openxmlformats-officedocument.presentationml.slideLayout+xml"/>
  <Override PartName="/ppt/slideLayouts/slideLayout1644.xml" ContentType="application/vnd.openxmlformats-officedocument.presentationml.slideLayout+xml"/>
  <Override PartName="/ppt/slideLayouts/slideLayout1645.xml" ContentType="application/vnd.openxmlformats-officedocument.presentationml.slideLayout+xml"/>
  <Override PartName="/ppt/slideLayouts/slideLayout1646.xml" ContentType="application/vnd.openxmlformats-officedocument.presentationml.slideLayout+xml"/>
  <Override PartName="/ppt/slideLayouts/slideLayout1647.xml" ContentType="application/vnd.openxmlformats-officedocument.presentationml.slideLayout+xml"/>
  <Override PartName="/ppt/slideLayouts/slideLayout1648.xml" ContentType="application/vnd.openxmlformats-officedocument.presentationml.slideLayout+xml"/>
  <Override PartName="/ppt/slideLayouts/slideLayout1649.xml" ContentType="application/vnd.openxmlformats-officedocument.presentationml.slideLayout+xml"/>
  <Override PartName="/ppt/slideLayouts/slideLayout1650.xml" ContentType="application/vnd.openxmlformats-officedocument.presentationml.slideLayout+xml"/>
  <Override PartName="/ppt/slideLayouts/slideLayout1651.xml" ContentType="application/vnd.openxmlformats-officedocument.presentationml.slideLayout+xml"/>
  <Override PartName="/ppt/slideLayouts/slideLayout1652.xml" ContentType="application/vnd.openxmlformats-officedocument.presentationml.slideLayout+xml"/>
  <Override PartName="/ppt/slideLayouts/slideLayout1653.xml" ContentType="application/vnd.openxmlformats-officedocument.presentationml.slideLayout+xml"/>
  <Override PartName="/ppt/slideLayouts/slideLayout1654.xml" ContentType="application/vnd.openxmlformats-officedocument.presentationml.slideLayout+xml"/>
  <Override PartName="/ppt/theme/theme79.xml" ContentType="application/vnd.openxmlformats-officedocument.theme+xml"/>
  <Override PartName="/ppt/slideLayouts/slideLayout1655.xml" ContentType="application/vnd.openxmlformats-officedocument.presentationml.slideLayout+xml"/>
  <Override PartName="/ppt/slideLayouts/slideLayout1656.xml" ContentType="application/vnd.openxmlformats-officedocument.presentationml.slideLayout+xml"/>
  <Override PartName="/ppt/slideLayouts/slideLayout1657.xml" ContentType="application/vnd.openxmlformats-officedocument.presentationml.slideLayout+xml"/>
  <Override PartName="/ppt/slideLayouts/slideLayout1658.xml" ContentType="application/vnd.openxmlformats-officedocument.presentationml.slideLayout+xml"/>
  <Override PartName="/ppt/slideLayouts/slideLayout1659.xml" ContentType="application/vnd.openxmlformats-officedocument.presentationml.slideLayout+xml"/>
  <Override PartName="/ppt/slideLayouts/slideLayout1660.xml" ContentType="application/vnd.openxmlformats-officedocument.presentationml.slideLayout+xml"/>
  <Override PartName="/ppt/slideLayouts/slideLayout1661.xml" ContentType="application/vnd.openxmlformats-officedocument.presentationml.slideLayout+xml"/>
  <Override PartName="/ppt/slideLayouts/slideLayout1662.xml" ContentType="application/vnd.openxmlformats-officedocument.presentationml.slideLayout+xml"/>
  <Override PartName="/ppt/slideLayouts/slideLayout1663.xml" ContentType="application/vnd.openxmlformats-officedocument.presentationml.slideLayout+xml"/>
  <Override PartName="/ppt/slideLayouts/slideLayout1664.xml" ContentType="application/vnd.openxmlformats-officedocument.presentationml.slideLayout+xml"/>
  <Override PartName="/ppt/slideLayouts/slideLayout1665.xml" ContentType="application/vnd.openxmlformats-officedocument.presentationml.slideLayout+xml"/>
  <Override PartName="/ppt/slideLayouts/slideLayout1666.xml" ContentType="application/vnd.openxmlformats-officedocument.presentationml.slideLayout+xml"/>
  <Override PartName="/ppt/slideLayouts/slideLayout1667.xml" ContentType="application/vnd.openxmlformats-officedocument.presentationml.slideLayout+xml"/>
  <Override PartName="/ppt/slideLayouts/slideLayout1668.xml" ContentType="application/vnd.openxmlformats-officedocument.presentationml.slideLayout+xml"/>
  <Override PartName="/ppt/slideLayouts/slideLayout1669.xml" ContentType="application/vnd.openxmlformats-officedocument.presentationml.slideLayout+xml"/>
  <Override PartName="/ppt/slideLayouts/slideLayout1670.xml" ContentType="application/vnd.openxmlformats-officedocument.presentationml.slideLayout+xml"/>
  <Override PartName="/ppt/slideLayouts/slideLayout1671.xml" ContentType="application/vnd.openxmlformats-officedocument.presentationml.slideLayout+xml"/>
  <Override PartName="/ppt/slideLayouts/slideLayout1672.xml" ContentType="application/vnd.openxmlformats-officedocument.presentationml.slideLayout+xml"/>
  <Override PartName="/ppt/slideLayouts/slideLayout1673.xml" ContentType="application/vnd.openxmlformats-officedocument.presentationml.slideLayout+xml"/>
  <Override PartName="/ppt/slideLayouts/slideLayout1674.xml" ContentType="application/vnd.openxmlformats-officedocument.presentationml.slideLayout+xml"/>
  <Override PartName="/ppt/slideLayouts/slideLayout1675.xml" ContentType="application/vnd.openxmlformats-officedocument.presentationml.slideLayout+xml"/>
  <Override PartName="/ppt/slideLayouts/slideLayout1676.xml" ContentType="application/vnd.openxmlformats-officedocument.presentationml.slideLayout+xml"/>
  <Override PartName="/ppt/slideLayouts/slideLayout1677.xml" ContentType="application/vnd.openxmlformats-officedocument.presentationml.slideLayout+xml"/>
  <Override PartName="/ppt/slideLayouts/slideLayout1678.xml" ContentType="application/vnd.openxmlformats-officedocument.presentationml.slideLayout+xml"/>
  <Override PartName="/ppt/slideLayouts/slideLayout1679.xml" ContentType="application/vnd.openxmlformats-officedocument.presentationml.slideLayout+xml"/>
  <Override PartName="/ppt/slideLayouts/slideLayout1680.xml" ContentType="application/vnd.openxmlformats-officedocument.presentationml.slideLayout+xml"/>
  <Override PartName="/ppt/slideLayouts/slideLayout1681.xml" ContentType="application/vnd.openxmlformats-officedocument.presentationml.slideLayout+xml"/>
  <Override PartName="/ppt/slideLayouts/slideLayout1682.xml" ContentType="application/vnd.openxmlformats-officedocument.presentationml.slideLayout+xml"/>
  <Override PartName="/ppt/slideLayouts/slideLayout1683.xml" ContentType="application/vnd.openxmlformats-officedocument.presentationml.slideLayout+xml"/>
  <Override PartName="/ppt/slideLayouts/slideLayout1684.xml" ContentType="application/vnd.openxmlformats-officedocument.presentationml.slideLayout+xml"/>
  <Override PartName="/ppt/slideLayouts/slideLayout1685.xml" ContentType="application/vnd.openxmlformats-officedocument.presentationml.slideLayout+xml"/>
  <Override PartName="/ppt/slideLayouts/slideLayout1686.xml" ContentType="application/vnd.openxmlformats-officedocument.presentationml.slideLayout+xml"/>
  <Override PartName="/ppt/slideLayouts/slideLayout1687.xml" ContentType="application/vnd.openxmlformats-officedocument.presentationml.slideLayout+xml"/>
  <Override PartName="/ppt/slideLayouts/slideLayout1688.xml" ContentType="application/vnd.openxmlformats-officedocument.presentationml.slideLayout+xml"/>
  <Override PartName="/ppt/slideLayouts/slideLayout1689.xml" ContentType="application/vnd.openxmlformats-officedocument.presentationml.slideLayout+xml"/>
  <Override PartName="/ppt/slideLayouts/slideLayout1690.xml" ContentType="application/vnd.openxmlformats-officedocument.presentationml.slideLayout+xml"/>
  <Override PartName="/ppt/slideLayouts/slideLayout1691.xml" ContentType="application/vnd.openxmlformats-officedocument.presentationml.slideLayout+xml"/>
  <Override PartName="/ppt/slideLayouts/slideLayout1692.xml" ContentType="application/vnd.openxmlformats-officedocument.presentationml.slideLayout+xml"/>
  <Override PartName="/ppt/slideLayouts/slideLayout1693.xml" ContentType="application/vnd.openxmlformats-officedocument.presentationml.slideLayout+xml"/>
  <Override PartName="/ppt/slideLayouts/slideLayout1694.xml" ContentType="application/vnd.openxmlformats-officedocument.presentationml.slideLayout+xml"/>
  <Override PartName="/ppt/slideLayouts/slideLayout1695.xml" ContentType="application/vnd.openxmlformats-officedocument.presentationml.slideLayout+xml"/>
  <Override PartName="/ppt/slideLayouts/slideLayout1696.xml" ContentType="application/vnd.openxmlformats-officedocument.presentationml.slideLayout+xml"/>
  <Override PartName="/ppt/slideLayouts/slideLayout1697.xml" ContentType="application/vnd.openxmlformats-officedocument.presentationml.slideLayout+xml"/>
  <Override PartName="/ppt/slideLayouts/slideLayout1698.xml" ContentType="application/vnd.openxmlformats-officedocument.presentationml.slideLayout+xml"/>
  <Override PartName="/ppt/theme/theme80.xml" ContentType="application/vnd.openxmlformats-officedocument.theme+xml"/>
  <Override PartName="/ppt/slideLayouts/slideLayout1699.xml" ContentType="application/vnd.openxmlformats-officedocument.presentationml.slideLayout+xml"/>
  <Override PartName="/ppt/slideLayouts/slideLayout1700.xml" ContentType="application/vnd.openxmlformats-officedocument.presentationml.slideLayout+xml"/>
  <Override PartName="/ppt/slideLayouts/slideLayout1701.xml" ContentType="application/vnd.openxmlformats-officedocument.presentationml.slideLayout+xml"/>
  <Override PartName="/ppt/slideLayouts/slideLayout1702.xml" ContentType="application/vnd.openxmlformats-officedocument.presentationml.slideLayout+xml"/>
  <Override PartName="/ppt/slideLayouts/slideLayout1703.xml" ContentType="application/vnd.openxmlformats-officedocument.presentationml.slideLayout+xml"/>
  <Override PartName="/ppt/slideLayouts/slideLayout1704.xml" ContentType="application/vnd.openxmlformats-officedocument.presentationml.slideLayout+xml"/>
  <Override PartName="/ppt/slideLayouts/slideLayout1705.xml" ContentType="application/vnd.openxmlformats-officedocument.presentationml.slideLayout+xml"/>
  <Override PartName="/ppt/slideLayouts/slideLayout1706.xml" ContentType="application/vnd.openxmlformats-officedocument.presentationml.slideLayout+xml"/>
  <Override PartName="/ppt/slideLayouts/slideLayout1707.xml" ContentType="application/vnd.openxmlformats-officedocument.presentationml.slideLayout+xml"/>
  <Override PartName="/ppt/slideLayouts/slideLayout1708.xml" ContentType="application/vnd.openxmlformats-officedocument.presentationml.slideLayout+xml"/>
  <Override PartName="/ppt/slideLayouts/slideLayout1709.xml" ContentType="application/vnd.openxmlformats-officedocument.presentationml.slideLayout+xml"/>
  <Override PartName="/ppt/slideLayouts/slideLayout1710.xml" ContentType="application/vnd.openxmlformats-officedocument.presentationml.slideLayout+xml"/>
  <Override PartName="/ppt/slideLayouts/slideLayout1711.xml" ContentType="application/vnd.openxmlformats-officedocument.presentationml.slideLayout+xml"/>
  <Override PartName="/ppt/slideLayouts/slideLayout1712.xml" ContentType="application/vnd.openxmlformats-officedocument.presentationml.slideLayout+xml"/>
  <Override PartName="/ppt/slideLayouts/slideLayout1713.xml" ContentType="application/vnd.openxmlformats-officedocument.presentationml.slideLayout+xml"/>
  <Override PartName="/ppt/slideLayouts/slideLayout1714.xml" ContentType="application/vnd.openxmlformats-officedocument.presentationml.slideLayout+xml"/>
  <Override PartName="/ppt/slideLayouts/slideLayout1715.xml" ContentType="application/vnd.openxmlformats-officedocument.presentationml.slideLayout+xml"/>
  <Override PartName="/ppt/slideLayouts/slideLayout1716.xml" ContentType="application/vnd.openxmlformats-officedocument.presentationml.slideLayout+xml"/>
  <Override PartName="/ppt/slideLayouts/slideLayout1717.xml" ContentType="application/vnd.openxmlformats-officedocument.presentationml.slideLayout+xml"/>
  <Override PartName="/ppt/slideLayouts/slideLayout1718.xml" ContentType="application/vnd.openxmlformats-officedocument.presentationml.slideLayout+xml"/>
  <Override PartName="/ppt/theme/theme81.xml" ContentType="application/vnd.openxmlformats-officedocument.theme+xml"/>
  <Override PartName="/ppt/slideLayouts/slideLayout1719.xml" ContentType="application/vnd.openxmlformats-officedocument.presentationml.slideLayout+xml"/>
  <Override PartName="/ppt/slideLayouts/slideLayout1720.xml" ContentType="application/vnd.openxmlformats-officedocument.presentationml.slideLayout+xml"/>
  <Override PartName="/ppt/slideLayouts/slideLayout1721.xml" ContentType="application/vnd.openxmlformats-officedocument.presentationml.slideLayout+xml"/>
  <Override PartName="/ppt/slideLayouts/slideLayout1722.xml" ContentType="application/vnd.openxmlformats-officedocument.presentationml.slideLayout+xml"/>
  <Override PartName="/ppt/slideLayouts/slideLayout1723.xml" ContentType="application/vnd.openxmlformats-officedocument.presentationml.slideLayout+xml"/>
  <Override PartName="/ppt/slideLayouts/slideLayout1724.xml" ContentType="application/vnd.openxmlformats-officedocument.presentationml.slideLayout+xml"/>
  <Override PartName="/ppt/slideLayouts/slideLayout1725.xml" ContentType="application/vnd.openxmlformats-officedocument.presentationml.slideLayout+xml"/>
  <Override PartName="/ppt/slideLayouts/slideLayout1726.xml" ContentType="application/vnd.openxmlformats-officedocument.presentationml.slideLayout+xml"/>
  <Override PartName="/ppt/slideLayouts/slideLayout1727.xml" ContentType="application/vnd.openxmlformats-officedocument.presentationml.slideLayout+xml"/>
  <Override PartName="/ppt/slideLayouts/slideLayout1728.xml" ContentType="application/vnd.openxmlformats-officedocument.presentationml.slideLayout+xml"/>
  <Override PartName="/ppt/slideLayouts/slideLayout1729.xml" ContentType="application/vnd.openxmlformats-officedocument.presentationml.slideLayout+xml"/>
  <Override PartName="/ppt/slideLayouts/slideLayout1730.xml" ContentType="application/vnd.openxmlformats-officedocument.presentationml.slideLayout+xml"/>
  <Override PartName="/ppt/slideLayouts/slideLayout1731.xml" ContentType="application/vnd.openxmlformats-officedocument.presentationml.slideLayout+xml"/>
  <Override PartName="/ppt/slideLayouts/slideLayout1732.xml" ContentType="application/vnd.openxmlformats-officedocument.presentationml.slideLayout+xml"/>
  <Override PartName="/ppt/slideLayouts/slideLayout1733.xml" ContentType="application/vnd.openxmlformats-officedocument.presentationml.slideLayout+xml"/>
  <Override PartName="/ppt/slideLayouts/slideLayout1734.xml" ContentType="application/vnd.openxmlformats-officedocument.presentationml.slideLayout+xml"/>
  <Override PartName="/ppt/slideLayouts/slideLayout1735.xml" ContentType="application/vnd.openxmlformats-officedocument.presentationml.slideLayout+xml"/>
  <Override PartName="/ppt/slideLayouts/slideLayout1736.xml" ContentType="application/vnd.openxmlformats-officedocument.presentationml.slideLayout+xml"/>
  <Override PartName="/ppt/theme/theme82.xml" ContentType="application/vnd.openxmlformats-officedocument.theme+xml"/>
  <Override PartName="/ppt/slideLayouts/slideLayout1737.xml" ContentType="application/vnd.openxmlformats-officedocument.presentationml.slideLayout+xml"/>
  <Override PartName="/ppt/slideLayouts/slideLayout1738.xml" ContentType="application/vnd.openxmlformats-officedocument.presentationml.slideLayout+xml"/>
  <Override PartName="/ppt/slideLayouts/slideLayout1739.xml" ContentType="application/vnd.openxmlformats-officedocument.presentationml.slideLayout+xml"/>
  <Override PartName="/ppt/slideLayouts/slideLayout1740.xml" ContentType="application/vnd.openxmlformats-officedocument.presentationml.slideLayout+xml"/>
  <Override PartName="/ppt/slideLayouts/slideLayout1741.xml" ContentType="application/vnd.openxmlformats-officedocument.presentationml.slideLayout+xml"/>
  <Override PartName="/ppt/slideLayouts/slideLayout1742.xml" ContentType="application/vnd.openxmlformats-officedocument.presentationml.slideLayout+xml"/>
  <Override PartName="/ppt/slideLayouts/slideLayout1743.xml" ContentType="application/vnd.openxmlformats-officedocument.presentationml.slideLayout+xml"/>
  <Override PartName="/ppt/slideLayouts/slideLayout1744.xml" ContentType="application/vnd.openxmlformats-officedocument.presentationml.slideLayout+xml"/>
  <Override PartName="/ppt/slideLayouts/slideLayout1745.xml" ContentType="application/vnd.openxmlformats-officedocument.presentationml.slideLayout+xml"/>
  <Override PartName="/ppt/slideLayouts/slideLayout1746.xml" ContentType="application/vnd.openxmlformats-officedocument.presentationml.slideLayout+xml"/>
  <Override PartName="/ppt/slideLayouts/slideLayout1747.xml" ContentType="application/vnd.openxmlformats-officedocument.presentationml.slideLayout+xml"/>
  <Override PartName="/ppt/slideLayouts/slideLayout1748.xml" ContentType="application/vnd.openxmlformats-officedocument.presentationml.slideLayout+xml"/>
  <Override PartName="/ppt/slideLayouts/slideLayout1749.xml" ContentType="application/vnd.openxmlformats-officedocument.presentationml.slideLayout+xml"/>
  <Override PartName="/ppt/slideLayouts/slideLayout1750.xml" ContentType="application/vnd.openxmlformats-officedocument.presentationml.slideLayout+xml"/>
  <Override PartName="/ppt/slideLayouts/slideLayout1751.xml" ContentType="application/vnd.openxmlformats-officedocument.presentationml.slideLayout+xml"/>
  <Override PartName="/ppt/slideLayouts/slideLayout1752.xml" ContentType="application/vnd.openxmlformats-officedocument.presentationml.slideLayout+xml"/>
  <Override PartName="/ppt/slideLayouts/slideLayout1753.xml" ContentType="application/vnd.openxmlformats-officedocument.presentationml.slideLayout+xml"/>
  <Override PartName="/ppt/slideLayouts/slideLayout1754.xml" ContentType="application/vnd.openxmlformats-officedocument.presentationml.slideLayout+xml"/>
  <Override PartName="/ppt/slideLayouts/slideLayout1755.xml" ContentType="application/vnd.openxmlformats-officedocument.presentationml.slideLayout+xml"/>
  <Override PartName="/ppt/slideLayouts/slideLayout1756.xml" ContentType="application/vnd.openxmlformats-officedocument.presentationml.slideLayout+xml"/>
  <Override PartName="/ppt/slideLayouts/slideLayout1757.xml" ContentType="application/vnd.openxmlformats-officedocument.presentationml.slideLayout+xml"/>
  <Override PartName="/ppt/slideLayouts/slideLayout1758.xml" ContentType="application/vnd.openxmlformats-officedocument.presentationml.slideLayout+xml"/>
  <Override PartName="/ppt/slideLayouts/slideLayout1759.xml" ContentType="application/vnd.openxmlformats-officedocument.presentationml.slideLayout+xml"/>
  <Override PartName="/ppt/slideLayouts/slideLayout1760.xml" ContentType="application/vnd.openxmlformats-officedocument.presentationml.slideLayout+xml"/>
  <Override PartName="/ppt/slideLayouts/slideLayout1761.xml" ContentType="application/vnd.openxmlformats-officedocument.presentationml.slideLayout+xml"/>
  <Override PartName="/ppt/slideLayouts/slideLayout1762.xml" ContentType="application/vnd.openxmlformats-officedocument.presentationml.slideLayout+xml"/>
  <Override PartName="/ppt/slideLayouts/slideLayout1763.xml" ContentType="application/vnd.openxmlformats-officedocument.presentationml.slideLayout+xml"/>
  <Override PartName="/ppt/slideLayouts/slideLayout1764.xml" ContentType="application/vnd.openxmlformats-officedocument.presentationml.slideLayout+xml"/>
  <Override PartName="/ppt/slideLayouts/slideLayout1765.xml" ContentType="application/vnd.openxmlformats-officedocument.presentationml.slideLayout+xml"/>
  <Override PartName="/ppt/slideLayouts/slideLayout1766.xml" ContentType="application/vnd.openxmlformats-officedocument.presentationml.slideLayout+xml"/>
  <Override PartName="/ppt/slideLayouts/slideLayout1767.xml" ContentType="application/vnd.openxmlformats-officedocument.presentationml.slideLayout+xml"/>
  <Override PartName="/ppt/slideLayouts/slideLayout1768.xml" ContentType="application/vnd.openxmlformats-officedocument.presentationml.slideLayout+xml"/>
  <Override PartName="/ppt/slideLayouts/slideLayout1769.xml" ContentType="application/vnd.openxmlformats-officedocument.presentationml.slideLayout+xml"/>
  <Override PartName="/ppt/slideLayouts/slideLayout1770.xml" ContentType="application/vnd.openxmlformats-officedocument.presentationml.slideLayout+xml"/>
  <Override PartName="/ppt/slideLayouts/slideLayout1771.xml" ContentType="application/vnd.openxmlformats-officedocument.presentationml.slideLayout+xml"/>
  <Override PartName="/ppt/slideLayouts/slideLayout1772.xml" ContentType="application/vnd.openxmlformats-officedocument.presentationml.slideLayout+xml"/>
  <Override PartName="/ppt/slideLayouts/slideLayout1773.xml" ContentType="application/vnd.openxmlformats-officedocument.presentationml.slideLayout+xml"/>
  <Override PartName="/ppt/slideLayouts/slideLayout1774.xml" ContentType="application/vnd.openxmlformats-officedocument.presentationml.slideLayout+xml"/>
  <Override PartName="/ppt/slideLayouts/slideLayout1775.xml" ContentType="application/vnd.openxmlformats-officedocument.presentationml.slideLayout+xml"/>
  <Override PartName="/ppt/slideLayouts/slideLayout1776.xml" ContentType="application/vnd.openxmlformats-officedocument.presentationml.slideLayout+xml"/>
  <Override PartName="/ppt/slideLayouts/slideLayout1777.xml" ContentType="application/vnd.openxmlformats-officedocument.presentationml.slideLayout+xml"/>
  <Override PartName="/ppt/slideLayouts/slideLayout1778.xml" ContentType="application/vnd.openxmlformats-officedocument.presentationml.slideLayout+xml"/>
  <Override PartName="/ppt/slideLayouts/slideLayout1779.xml" ContentType="application/vnd.openxmlformats-officedocument.presentationml.slideLayout+xml"/>
  <Override PartName="/ppt/slideLayouts/slideLayout1780.xml" ContentType="application/vnd.openxmlformats-officedocument.presentationml.slideLayout+xml"/>
  <Override PartName="/ppt/theme/theme83.xml" ContentType="application/vnd.openxmlformats-officedocument.theme+xml"/>
  <Override PartName="/ppt/slideLayouts/slideLayout1781.xml" ContentType="application/vnd.openxmlformats-officedocument.presentationml.slideLayout+xml"/>
  <Override PartName="/ppt/slideLayouts/slideLayout1782.xml" ContentType="application/vnd.openxmlformats-officedocument.presentationml.slideLayout+xml"/>
  <Override PartName="/ppt/slideLayouts/slideLayout1783.xml" ContentType="application/vnd.openxmlformats-officedocument.presentationml.slideLayout+xml"/>
  <Override PartName="/ppt/slideLayouts/slideLayout1784.xml" ContentType="application/vnd.openxmlformats-officedocument.presentationml.slideLayout+xml"/>
  <Override PartName="/ppt/slideLayouts/slideLayout1785.xml" ContentType="application/vnd.openxmlformats-officedocument.presentationml.slideLayout+xml"/>
  <Override PartName="/ppt/slideLayouts/slideLayout1786.xml" ContentType="application/vnd.openxmlformats-officedocument.presentationml.slideLayout+xml"/>
  <Override PartName="/ppt/slideLayouts/slideLayout1787.xml" ContentType="application/vnd.openxmlformats-officedocument.presentationml.slideLayout+xml"/>
  <Override PartName="/ppt/slideLayouts/slideLayout1788.xml" ContentType="application/vnd.openxmlformats-officedocument.presentationml.slideLayout+xml"/>
  <Override PartName="/ppt/slideLayouts/slideLayout1789.xml" ContentType="application/vnd.openxmlformats-officedocument.presentationml.slideLayout+xml"/>
  <Override PartName="/ppt/slideLayouts/slideLayout1790.xml" ContentType="application/vnd.openxmlformats-officedocument.presentationml.slideLayout+xml"/>
  <Override PartName="/ppt/slideLayouts/slideLayout1791.xml" ContentType="application/vnd.openxmlformats-officedocument.presentationml.slideLayout+xml"/>
  <Override PartName="/ppt/slideLayouts/slideLayout1792.xml" ContentType="application/vnd.openxmlformats-officedocument.presentationml.slideLayout+xml"/>
  <Override PartName="/ppt/slideLayouts/slideLayout1793.xml" ContentType="application/vnd.openxmlformats-officedocument.presentationml.slideLayout+xml"/>
  <Override PartName="/ppt/slideLayouts/slideLayout1794.xml" ContentType="application/vnd.openxmlformats-officedocument.presentationml.slideLayout+xml"/>
  <Override PartName="/ppt/slideLayouts/slideLayout1795.xml" ContentType="application/vnd.openxmlformats-officedocument.presentationml.slideLayout+xml"/>
  <Override PartName="/ppt/slideLayouts/slideLayout1796.xml" ContentType="application/vnd.openxmlformats-officedocument.presentationml.slideLayout+xml"/>
  <Override PartName="/ppt/theme/theme84.xml" ContentType="application/vnd.openxmlformats-officedocument.theme+xml"/>
  <Override PartName="/ppt/slideLayouts/slideLayout1797.xml" ContentType="application/vnd.openxmlformats-officedocument.presentationml.slideLayout+xml"/>
  <Override PartName="/ppt/slideLayouts/slideLayout1798.xml" ContentType="application/vnd.openxmlformats-officedocument.presentationml.slideLayout+xml"/>
  <Override PartName="/ppt/slideLayouts/slideLayout1799.xml" ContentType="application/vnd.openxmlformats-officedocument.presentationml.slideLayout+xml"/>
  <Override PartName="/ppt/slideLayouts/slideLayout1800.xml" ContentType="application/vnd.openxmlformats-officedocument.presentationml.slideLayout+xml"/>
  <Override PartName="/ppt/slideLayouts/slideLayout1801.xml" ContentType="application/vnd.openxmlformats-officedocument.presentationml.slideLayout+xml"/>
  <Override PartName="/ppt/slideLayouts/slideLayout1802.xml" ContentType="application/vnd.openxmlformats-officedocument.presentationml.slideLayout+xml"/>
  <Override PartName="/ppt/slideLayouts/slideLayout1803.xml" ContentType="application/vnd.openxmlformats-officedocument.presentationml.slideLayout+xml"/>
  <Override PartName="/ppt/slideLayouts/slideLayout1804.xml" ContentType="application/vnd.openxmlformats-officedocument.presentationml.slideLayout+xml"/>
  <Override PartName="/ppt/slideLayouts/slideLayout1805.xml" ContentType="application/vnd.openxmlformats-officedocument.presentationml.slideLayout+xml"/>
  <Override PartName="/ppt/slideLayouts/slideLayout1806.xml" ContentType="application/vnd.openxmlformats-officedocument.presentationml.slideLayout+xml"/>
  <Override PartName="/ppt/slideLayouts/slideLayout1807.xml" ContentType="application/vnd.openxmlformats-officedocument.presentationml.slideLayout+xml"/>
  <Override PartName="/ppt/slideLayouts/slideLayout1808.xml" ContentType="application/vnd.openxmlformats-officedocument.presentationml.slideLayout+xml"/>
  <Override PartName="/ppt/slideLayouts/slideLayout1809.xml" ContentType="application/vnd.openxmlformats-officedocument.presentationml.slideLayout+xml"/>
  <Override PartName="/ppt/slideLayouts/slideLayout1810.xml" ContentType="application/vnd.openxmlformats-officedocument.presentationml.slideLayout+xml"/>
  <Override PartName="/ppt/slideLayouts/slideLayout1811.xml" ContentType="application/vnd.openxmlformats-officedocument.presentationml.slideLayout+xml"/>
  <Override PartName="/ppt/slideLayouts/slideLayout1812.xml" ContentType="application/vnd.openxmlformats-officedocument.presentationml.slideLayout+xml"/>
  <Override PartName="/ppt/slideLayouts/slideLayout1813.xml" ContentType="application/vnd.openxmlformats-officedocument.presentationml.slideLayout+xml"/>
  <Override PartName="/ppt/slideLayouts/slideLayout1814.xml" ContentType="application/vnd.openxmlformats-officedocument.presentationml.slideLayout+xml"/>
  <Override PartName="/ppt/theme/theme85.xml" ContentType="application/vnd.openxmlformats-officedocument.theme+xml"/>
  <Override PartName="/ppt/slideLayouts/slideLayout1815.xml" ContentType="application/vnd.openxmlformats-officedocument.presentationml.slideLayout+xml"/>
  <Override PartName="/ppt/slideLayouts/slideLayout1816.xml" ContentType="application/vnd.openxmlformats-officedocument.presentationml.slideLayout+xml"/>
  <Override PartName="/ppt/slideLayouts/slideLayout1817.xml" ContentType="application/vnd.openxmlformats-officedocument.presentationml.slideLayout+xml"/>
  <Override PartName="/ppt/slideLayouts/slideLayout1818.xml" ContentType="application/vnd.openxmlformats-officedocument.presentationml.slideLayout+xml"/>
  <Override PartName="/ppt/slideLayouts/slideLayout1819.xml" ContentType="application/vnd.openxmlformats-officedocument.presentationml.slideLayout+xml"/>
  <Override PartName="/ppt/slideLayouts/slideLayout1820.xml" ContentType="application/vnd.openxmlformats-officedocument.presentationml.slideLayout+xml"/>
  <Override PartName="/ppt/slideLayouts/slideLayout1821.xml" ContentType="application/vnd.openxmlformats-officedocument.presentationml.slideLayout+xml"/>
  <Override PartName="/ppt/slideLayouts/slideLayout1822.xml" ContentType="application/vnd.openxmlformats-officedocument.presentationml.slideLayout+xml"/>
  <Override PartName="/ppt/slideLayouts/slideLayout1823.xml" ContentType="application/vnd.openxmlformats-officedocument.presentationml.slideLayout+xml"/>
  <Override PartName="/ppt/slideLayouts/slideLayout1824.xml" ContentType="application/vnd.openxmlformats-officedocument.presentationml.slideLayout+xml"/>
  <Override PartName="/ppt/slideLayouts/slideLayout1825.xml" ContentType="application/vnd.openxmlformats-officedocument.presentationml.slideLayout+xml"/>
  <Override PartName="/ppt/slideLayouts/slideLayout1826.xml" ContentType="application/vnd.openxmlformats-officedocument.presentationml.slideLayout+xml"/>
  <Override PartName="/ppt/slideLayouts/slideLayout1827.xml" ContentType="application/vnd.openxmlformats-officedocument.presentationml.slideLayout+xml"/>
  <Override PartName="/ppt/slideLayouts/slideLayout1828.xml" ContentType="application/vnd.openxmlformats-officedocument.presentationml.slideLayout+xml"/>
  <Override PartName="/ppt/slideLayouts/slideLayout1829.xml" ContentType="application/vnd.openxmlformats-officedocument.presentationml.slideLayout+xml"/>
  <Override PartName="/ppt/slideLayouts/slideLayout1830.xml" ContentType="application/vnd.openxmlformats-officedocument.presentationml.slideLayout+xml"/>
  <Override PartName="/ppt/slideLayouts/slideLayout1831.xml" ContentType="application/vnd.openxmlformats-officedocument.presentationml.slideLayout+xml"/>
  <Override PartName="/ppt/slideLayouts/slideLayout1832.xml" ContentType="application/vnd.openxmlformats-officedocument.presentationml.slideLayout+xml"/>
  <Override PartName="/ppt/theme/theme86.xml" ContentType="application/vnd.openxmlformats-officedocument.theme+xml"/>
  <Override PartName="/ppt/slideLayouts/slideLayout1833.xml" ContentType="application/vnd.openxmlformats-officedocument.presentationml.slideLayout+xml"/>
  <Override PartName="/ppt/slideLayouts/slideLayout1834.xml" ContentType="application/vnd.openxmlformats-officedocument.presentationml.slideLayout+xml"/>
  <Override PartName="/ppt/slideLayouts/slideLayout1835.xml" ContentType="application/vnd.openxmlformats-officedocument.presentationml.slideLayout+xml"/>
  <Override PartName="/ppt/slideLayouts/slideLayout1836.xml" ContentType="application/vnd.openxmlformats-officedocument.presentationml.slideLayout+xml"/>
  <Override PartName="/ppt/slideLayouts/slideLayout1837.xml" ContentType="application/vnd.openxmlformats-officedocument.presentationml.slideLayout+xml"/>
  <Override PartName="/ppt/slideLayouts/slideLayout1838.xml" ContentType="application/vnd.openxmlformats-officedocument.presentationml.slideLayout+xml"/>
  <Override PartName="/ppt/slideLayouts/slideLayout1839.xml" ContentType="application/vnd.openxmlformats-officedocument.presentationml.slideLayout+xml"/>
  <Override PartName="/ppt/slideLayouts/slideLayout1840.xml" ContentType="application/vnd.openxmlformats-officedocument.presentationml.slideLayout+xml"/>
  <Override PartName="/ppt/slideLayouts/slideLayout1841.xml" ContentType="application/vnd.openxmlformats-officedocument.presentationml.slideLayout+xml"/>
  <Override PartName="/ppt/slideLayouts/slideLayout1842.xml" ContentType="application/vnd.openxmlformats-officedocument.presentationml.slideLayout+xml"/>
  <Override PartName="/ppt/slideLayouts/slideLayout1843.xml" ContentType="application/vnd.openxmlformats-officedocument.presentationml.slideLayout+xml"/>
  <Override PartName="/ppt/slideLayouts/slideLayout1844.xml" ContentType="application/vnd.openxmlformats-officedocument.presentationml.slideLayout+xml"/>
  <Override PartName="/ppt/slideLayouts/slideLayout1845.xml" ContentType="application/vnd.openxmlformats-officedocument.presentationml.slideLayout+xml"/>
  <Override PartName="/ppt/slideLayouts/slideLayout1846.xml" ContentType="application/vnd.openxmlformats-officedocument.presentationml.slideLayout+xml"/>
  <Override PartName="/ppt/slideLayouts/slideLayout1847.xml" ContentType="application/vnd.openxmlformats-officedocument.presentationml.slideLayout+xml"/>
  <Override PartName="/ppt/slideLayouts/slideLayout1848.xml" ContentType="application/vnd.openxmlformats-officedocument.presentationml.slideLayout+xml"/>
  <Override PartName="/ppt/slideLayouts/slideLayout1849.xml" ContentType="application/vnd.openxmlformats-officedocument.presentationml.slideLayout+xml"/>
  <Override PartName="/ppt/slideLayouts/slideLayout1850.xml" ContentType="application/vnd.openxmlformats-officedocument.presentationml.slideLayout+xml"/>
  <Override PartName="/ppt/theme/theme87.xml" ContentType="application/vnd.openxmlformats-officedocument.theme+xml"/>
  <Override PartName="/ppt/slideLayouts/slideLayout1851.xml" ContentType="application/vnd.openxmlformats-officedocument.presentationml.slideLayout+xml"/>
  <Override PartName="/ppt/slideLayouts/slideLayout1852.xml" ContentType="application/vnd.openxmlformats-officedocument.presentationml.slideLayout+xml"/>
  <Override PartName="/ppt/slideLayouts/slideLayout1853.xml" ContentType="application/vnd.openxmlformats-officedocument.presentationml.slideLayout+xml"/>
  <Override PartName="/ppt/slideLayouts/slideLayout1854.xml" ContentType="application/vnd.openxmlformats-officedocument.presentationml.slideLayout+xml"/>
  <Override PartName="/ppt/slideLayouts/slideLayout1855.xml" ContentType="application/vnd.openxmlformats-officedocument.presentationml.slideLayout+xml"/>
  <Override PartName="/ppt/slideLayouts/slideLayout1856.xml" ContentType="application/vnd.openxmlformats-officedocument.presentationml.slideLayout+xml"/>
  <Override PartName="/ppt/slideLayouts/slideLayout1857.xml" ContentType="application/vnd.openxmlformats-officedocument.presentationml.slideLayout+xml"/>
  <Override PartName="/ppt/slideLayouts/slideLayout1858.xml" ContentType="application/vnd.openxmlformats-officedocument.presentationml.slideLayout+xml"/>
  <Override PartName="/ppt/slideLayouts/slideLayout1859.xml" ContentType="application/vnd.openxmlformats-officedocument.presentationml.slideLayout+xml"/>
  <Override PartName="/ppt/slideLayouts/slideLayout1860.xml" ContentType="application/vnd.openxmlformats-officedocument.presentationml.slideLayout+xml"/>
  <Override PartName="/ppt/slideLayouts/slideLayout1861.xml" ContentType="application/vnd.openxmlformats-officedocument.presentationml.slideLayout+xml"/>
  <Override PartName="/ppt/slideLayouts/slideLayout1862.xml" ContentType="application/vnd.openxmlformats-officedocument.presentationml.slideLayout+xml"/>
  <Override PartName="/ppt/slideLayouts/slideLayout1863.xml" ContentType="application/vnd.openxmlformats-officedocument.presentationml.slideLayout+xml"/>
  <Override PartName="/ppt/slideLayouts/slideLayout1864.xml" ContentType="application/vnd.openxmlformats-officedocument.presentationml.slideLayout+xml"/>
  <Override PartName="/ppt/slideLayouts/slideLayout1865.xml" ContentType="application/vnd.openxmlformats-officedocument.presentationml.slideLayout+xml"/>
  <Override PartName="/ppt/slideLayouts/slideLayout1866.xml" ContentType="application/vnd.openxmlformats-officedocument.presentationml.slideLayout+xml"/>
  <Override PartName="/ppt/theme/theme88.xml" ContentType="application/vnd.openxmlformats-officedocument.theme+xml"/>
  <Override PartName="/ppt/tags/tag41.xml" ContentType="application/vnd.openxmlformats-officedocument.presentationml.tags+xml"/>
  <Override PartName="/ppt/slideLayouts/slideLayout1867.xml" ContentType="application/vnd.openxmlformats-officedocument.presentationml.slideLayout+xml"/>
  <Override PartName="/ppt/slideLayouts/slideLayout1868.xml" ContentType="application/vnd.openxmlformats-officedocument.presentationml.slideLayout+xml"/>
  <Override PartName="/ppt/slideLayouts/slideLayout1869.xml" ContentType="application/vnd.openxmlformats-officedocument.presentationml.slideLayout+xml"/>
  <Override PartName="/ppt/slideLayouts/slideLayout1870.xml" ContentType="application/vnd.openxmlformats-officedocument.presentationml.slideLayout+xml"/>
  <Override PartName="/ppt/slideLayouts/slideLayout1871.xml" ContentType="application/vnd.openxmlformats-officedocument.presentationml.slideLayout+xml"/>
  <Override PartName="/ppt/slideLayouts/slideLayout1872.xml" ContentType="application/vnd.openxmlformats-officedocument.presentationml.slideLayout+xml"/>
  <Override PartName="/ppt/slideLayouts/slideLayout1873.xml" ContentType="application/vnd.openxmlformats-officedocument.presentationml.slideLayout+xml"/>
  <Override PartName="/ppt/slideLayouts/slideLayout1874.xml" ContentType="application/vnd.openxmlformats-officedocument.presentationml.slideLayout+xml"/>
  <Override PartName="/ppt/slideLayouts/slideLayout1875.xml" ContentType="application/vnd.openxmlformats-officedocument.presentationml.slideLayout+xml"/>
  <Override PartName="/ppt/slideLayouts/slideLayout1876.xml" ContentType="application/vnd.openxmlformats-officedocument.presentationml.slideLayout+xml"/>
  <Override PartName="/ppt/slideLayouts/slideLayout1877.xml" ContentType="application/vnd.openxmlformats-officedocument.presentationml.slideLayout+xml"/>
  <Override PartName="/ppt/slideLayouts/slideLayout1878.xml" ContentType="application/vnd.openxmlformats-officedocument.presentationml.slideLayout+xml"/>
  <Override PartName="/ppt/slideLayouts/slideLayout1879.xml" ContentType="application/vnd.openxmlformats-officedocument.presentationml.slideLayout+xml"/>
  <Override PartName="/ppt/slideLayouts/slideLayout1880.xml" ContentType="application/vnd.openxmlformats-officedocument.presentationml.slideLayout+xml"/>
  <Override PartName="/ppt/slideLayouts/slideLayout1881.xml" ContentType="application/vnd.openxmlformats-officedocument.presentationml.slideLayout+xml"/>
  <Override PartName="/ppt/slideLayouts/slideLayout1882.xml" ContentType="application/vnd.openxmlformats-officedocument.presentationml.slideLayout+xml"/>
  <Override PartName="/ppt/theme/theme89.xml" ContentType="application/vnd.openxmlformats-officedocument.theme+xml"/>
  <Override PartName="/ppt/tags/tag42.xml" ContentType="application/vnd.openxmlformats-officedocument.presentationml.tags+xml"/>
  <Override PartName="/ppt/slideLayouts/slideLayout1883.xml" ContentType="application/vnd.openxmlformats-officedocument.presentationml.slideLayout+xml"/>
  <Override PartName="/ppt/slideLayouts/slideLayout1884.xml" ContentType="application/vnd.openxmlformats-officedocument.presentationml.slideLayout+xml"/>
  <Override PartName="/ppt/slideLayouts/slideLayout1885.xml" ContentType="application/vnd.openxmlformats-officedocument.presentationml.slideLayout+xml"/>
  <Override PartName="/ppt/slideLayouts/slideLayout1886.xml" ContentType="application/vnd.openxmlformats-officedocument.presentationml.slideLayout+xml"/>
  <Override PartName="/ppt/slideLayouts/slideLayout1887.xml" ContentType="application/vnd.openxmlformats-officedocument.presentationml.slideLayout+xml"/>
  <Override PartName="/ppt/slideLayouts/slideLayout1888.xml" ContentType="application/vnd.openxmlformats-officedocument.presentationml.slideLayout+xml"/>
  <Override PartName="/ppt/slideLayouts/slideLayout1889.xml" ContentType="application/vnd.openxmlformats-officedocument.presentationml.slideLayout+xml"/>
  <Override PartName="/ppt/slideLayouts/slideLayout1890.xml" ContentType="application/vnd.openxmlformats-officedocument.presentationml.slideLayout+xml"/>
  <Override PartName="/ppt/slideLayouts/slideLayout1891.xml" ContentType="application/vnd.openxmlformats-officedocument.presentationml.slideLayout+xml"/>
  <Override PartName="/ppt/slideLayouts/slideLayout1892.xml" ContentType="application/vnd.openxmlformats-officedocument.presentationml.slideLayout+xml"/>
  <Override PartName="/ppt/slideLayouts/slideLayout1893.xml" ContentType="application/vnd.openxmlformats-officedocument.presentationml.slideLayout+xml"/>
  <Override PartName="/ppt/slideLayouts/slideLayout1894.xml" ContentType="application/vnd.openxmlformats-officedocument.presentationml.slideLayout+xml"/>
  <Override PartName="/ppt/slideLayouts/slideLayout1895.xml" ContentType="application/vnd.openxmlformats-officedocument.presentationml.slideLayout+xml"/>
  <Override PartName="/ppt/slideLayouts/slideLayout1896.xml" ContentType="application/vnd.openxmlformats-officedocument.presentationml.slideLayout+xml"/>
  <Override PartName="/ppt/slideLayouts/slideLayout1897.xml" ContentType="application/vnd.openxmlformats-officedocument.presentationml.slideLayout+xml"/>
  <Override PartName="/ppt/slideLayouts/slideLayout1898.xml" ContentType="application/vnd.openxmlformats-officedocument.presentationml.slideLayout+xml"/>
  <Override PartName="/ppt/theme/theme90.xml" ContentType="application/vnd.openxmlformats-officedocument.theme+xml"/>
  <Override PartName="/ppt/tags/tag43.xml" ContentType="application/vnd.openxmlformats-officedocument.presentationml.tags+xml"/>
  <Override PartName="/ppt/slideLayouts/slideLayout1899.xml" ContentType="application/vnd.openxmlformats-officedocument.presentationml.slideLayout+xml"/>
  <Override PartName="/ppt/slideLayouts/slideLayout1900.xml" ContentType="application/vnd.openxmlformats-officedocument.presentationml.slideLayout+xml"/>
  <Override PartName="/ppt/slideLayouts/slideLayout1901.xml" ContentType="application/vnd.openxmlformats-officedocument.presentationml.slideLayout+xml"/>
  <Override PartName="/ppt/slideLayouts/slideLayout1902.xml" ContentType="application/vnd.openxmlformats-officedocument.presentationml.slideLayout+xml"/>
  <Override PartName="/ppt/slideLayouts/slideLayout1903.xml" ContentType="application/vnd.openxmlformats-officedocument.presentationml.slideLayout+xml"/>
  <Override PartName="/ppt/slideLayouts/slideLayout1904.xml" ContentType="application/vnd.openxmlformats-officedocument.presentationml.slideLayout+xml"/>
  <Override PartName="/ppt/slideLayouts/slideLayout1905.xml" ContentType="application/vnd.openxmlformats-officedocument.presentationml.slideLayout+xml"/>
  <Override PartName="/ppt/slideLayouts/slideLayout1906.xml" ContentType="application/vnd.openxmlformats-officedocument.presentationml.slideLayout+xml"/>
  <Override PartName="/ppt/slideLayouts/slideLayout1907.xml" ContentType="application/vnd.openxmlformats-officedocument.presentationml.slideLayout+xml"/>
  <Override PartName="/ppt/slideLayouts/slideLayout1908.xml" ContentType="application/vnd.openxmlformats-officedocument.presentationml.slideLayout+xml"/>
  <Override PartName="/ppt/slideLayouts/slideLayout1909.xml" ContentType="application/vnd.openxmlformats-officedocument.presentationml.slideLayout+xml"/>
  <Override PartName="/ppt/slideLayouts/slideLayout1910.xml" ContentType="application/vnd.openxmlformats-officedocument.presentationml.slideLayout+xml"/>
  <Override PartName="/ppt/slideLayouts/slideLayout1911.xml" ContentType="application/vnd.openxmlformats-officedocument.presentationml.slideLayout+xml"/>
  <Override PartName="/ppt/slideLayouts/slideLayout1912.xml" ContentType="application/vnd.openxmlformats-officedocument.presentationml.slideLayout+xml"/>
  <Override PartName="/ppt/slideLayouts/slideLayout1913.xml" ContentType="application/vnd.openxmlformats-officedocument.presentationml.slideLayout+xml"/>
  <Override PartName="/ppt/slideLayouts/slideLayout1914.xml" ContentType="application/vnd.openxmlformats-officedocument.presentationml.slideLayout+xml"/>
  <Override PartName="/ppt/theme/theme91.xml" ContentType="application/vnd.openxmlformats-officedocument.theme+xml"/>
  <Override PartName="/ppt/tags/tag44.xml" ContentType="application/vnd.openxmlformats-officedocument.presentationml.tags+xml"/>
  <Override PartName="/ppt/slideLayouts/slideLayout1915.xml" ContentType="application/vnd.openxmlformats-officedocument.presentationml.slideLayout+xml"/>
  <Override PartName="/ppt/slideLayouts/slideLayout1916.xml" ContentType="application/vnd.openxmlformats-officedocument.presentationml.slideLayout+xml"/>
  <Override PartName="/ppt/slideLayouts/slideLayout1917.xml" ContentType="application/vnd.openxmlformats-officedocument.presentationml.slideLayout+xml"/>
  <Override PartName="/ppt/slideLayouts/slideLayout1918.xml" ContentType="application/vnd.openxmlformats-officedocument.presentationml.slideLayout+xml"/>
  <Override PartName="/ppt/slideLayouts/slideLayout1919.xml" ContentType="application/vnd.openxmlformats-officedocument.presentationml.slideLayout+xml"/>
  <Override PartName="/ppt/slideLayouts/slideLayout1920.xml" ContentType="application/vnd.openxmlformats-officedocument.presentationml.slideLayout+xml"/>
  <Override PartName="/ppt/slideLayouts/slideLayout1921.xml" ContentType="application/vnd.openxmlformats-officedocument.presentationml.slideLayout+xml"/>
  <Override PartName="/ppt/slideLayouts/slideLayout1922.xml" ContentType="application/vnd.openxmlformats-officedocument.presentationml.slideLayout+xml"/>
  <Override PartName="/ppt/slideLayouts/slideLayout1923.xml" ContentType="application/vnd.openxmlformats-officedocument.presentationml.slideLayout+xml"/>
  <Override PartName="/ppt/slideLayouts/slideLayout1924.xml" ContentType="application/vnd.openxmlformats-officedocument.presentationml.slideLayout+xml"/>
  <Override PartName="/ppt/slideLayouts/slideLayout1925.xml" ContentType="application/vnd.openxmlformats-officedocument.presentationml.slideLayout+xml"/>
  <Override PartName="/ppt/slideLayouts/slideLayout1926.xml" ContentType="application/vnd.openxmlformats-officedocument.presentationml.slideLayout+xml"/>
  <Override PartName="/ppt/slideLayouts/slideLayout1927.xml" ContentType="application/vnd.openxmlformats-officedocument.presentationml.slideLayout+xml"/>
  <Override PartName="/ppt/slideLayouts/slideLayout1928.xml" ContentType="application/vnd.openxmlformats-officedocument.presentationml.slideLayout+xml"/>
  <Override PartName="/ppt/slideLayouts/slideLayout1929.xml" ContentType="application/vnd.openxmlformats-officedocument.presentationml.slideLayout+xml"/>
  <Override PartName="/ppt/slideLayouts/slideLayout1930.xml" ContentType="application/vnd.openxmlformats-officedocument.presentationml.slideLayout+xml"/>
  <Override PartName="/ppt/slideLayouts/slideLayout1931.xml" ContentType="application/vnd.openxmlformats-officedocument.presentationml.slideLayout+xml"/>
  <Override PartName="/ppt/theme/theme92.xml" ContentType="application/vnd.openxmlformats-officedocument.theme+xml"/>
  <Override PartName="/ppt/tags/tag45.xml" ContentType="application/vnd.openxmlformats-officedocument.presentationml.tags+xml"/>
  <Override PartName="/ppt/slideLayouts/slideLayout1932.xml" ContentType="application/vnd.openxmlformats-officedocument.presentationml.slideLayout+xml"/>
  <Override PartName="/ppt/slideLayouts/slideLayout1933.xml" ContentType="application/vnd.openxmlformats-officedocument.presentationml.slideLayout+xml"/>
  <Override PartName="/ppt/slideLayouts/slideLayout1934.xml" ContentType="application/vnd.openxmlformats-officedocument.presentationml.slideLayout+xml"/>
  <Override PartName="/ppt/slideLayouts/slideLayout1935.xml" ContentType="application/vnd.openxmlformats-officedocument.presentationml.slideLayout+xml"/>
  <Override PartName="/ppt/slideLayouts/slideLayout1936.xml" ContentType="application/vnd.openxmlformats-officedocument.presentationml.slideLayout+xml"/>
  <Override PartName="/ppt/slideLayouts/slideLayout1937.xml" ContentType="application/vnd.openxmlformats-officedocument.presentationml.slideLayout+xml"/>
  <Override PartName="/ppt/slideLayouts/slideLayout1938.xml" ContentType="application/vnd.openxmlformats-officedocument.presentationml.slideLayout+xml"/>
  <Override PartName="/ppt/slideLayouts/slideLayout1939.xml" ContentType="application/vnd.openxmlformats-officedocument.presentationml.slideLayout+xml"/>
  <Override PartName="/ppt/slideLayouts/slideLayout1940.xml" ContentType="application/vnd.openxmlformats-officedocument.presentationml.slideLayout+xml"/>
  <Override PartName="/ppt/slideLayouts/slideLayout1941.xml" ContentType="application/vnd.openxmlformats-officedocument.presentationml.slideLayout+xml"/>
  <Override PartName="/ppt/slideLayouts/slideLayout1942.xml" ContentType="application/vnd.openxmlformats-officedocument.presentationml.slideLayout+xml"/>
  <Override PartName="/ppt/slideLayouts/slideLayout1943.xml" ContentType="application/vnd.openxmlformats-officedocument.presentationml.slideLayout+xml"/>
  <Override PartName="/ppt/slideLayouts/slideLayout1944.xml" ContentType="application/vnd.openxmlformats-officedocument.presentationml.slideLayout+xml"/>
  <Override PartName="/ppt/slideLayouts/slideLayout1945.xml" ContentType="application/vnd.openxmlformats-officedocument.presentationml.slideLayout+xml"/>
  <Override PartName="/ppt/slideLayouts/slideLayout1946.xml" ContentType="application/vnd.openxmlformats-officedocument.presentationml.slideLayout+xml"/>
  <Override PartName="/ppt/slideLayouts/slideLayout1947.xml" ContentType="application/vnd.openxmlformats-officedocument.presentationml.slideLayout+xml"/>
  <Override PartName="/ppt/slideLayouts/slideLayout1948.xml" ContentType="application/vnd.openxmlformats-officedocument.presentationml.slideLayout+xml"/>
  <Override PartName="/ppt/theme/theme93.xml" ContentType="application/vnd.openxmlformats-officedocument.theme+xml"/>
  <Override PartName="/ppt/tags/tag46.xml" ContentType="application/vnd.openxmlformats-officedocument.presentationml.tags+xml"/>
  <Override PartName="/ppt/slideLayouts/slideLayout1949.xml" ContentType="application/vnd.openxmlformats-officedocument.presentationml.slideLayout+xml"/>
  <Override PartName="/ppt/slideLayouts/slideLayout1950.xml" ContentType="application/vnd.openxmlformats-officedocument.presentationml.slideLayout+xml"/>
  <Override PartName="/ppt/slideLayouts/slideLayout1951.xml" ContentType="application/vnd.openxmlformats-officedocument.presentationml.slideLayout+xml"/>
  <Override PartName="/ppt/slideLayouts/slideLayout1952.xml" ContentType="application/vnd.openxmlformats-officedocument.presentationml.slideLayout+xml"/>
  <Override PartName="/ppt/slideLayouts/slideLayout1953.xml" ContentType="application/vnd.openxmlformats-officedocument.presentationml.slideLayout+xml"/>
  <Override PartName="/ppt/slideLayouts/slideLayout1954.xml" ContentType="application/vnd.openxmlformats-officedocument.presentationml.slideLayout+xml"/>
  <Override PartName="/ppt/slideLayouts/slideLayout1955.xml" ContentType="application/vnd.openxmlformats-officedocument.presentationml.slideLayout+xml"/>
  <Override PartName="/ppt/slideLayouts/slideLayout1956.xml" ContentType="application/vnd.openxmlformats-officedocument.presentationml.slideLayout+xml"/>
  <Override PartName="/ppt/slideLayouts/slideLayout1957.xml" ContentType="application/vnd.openxmlformats-officedocument.presentationml.slideLayout+xml"/>
  <Override PartName="/ppt/slideLayouts/slideLayout1958.xml" ContentType="application/vnd.openxmlformats-officedocument.presentationml.slideLayout+xml"/>
  <Override PartName="/ppt/slideLayouts/slideLayout1959.xml" ContentType="application/vnd.openxmlformats-officedocument.presentationml.slideLayout+xml"/>
  <Override PartName="/ppt/slideLayouts/slideLayout1960.xml" ContentType="application/vnd.openxmlformats-officedocument.presentationml.slideLayout+xml"/>
  <Override PartName="/ppt/slideLayouts/slideLayout1961.xml" ContentType="application/vnd.openxmlformats-officedocument.presentationml.slideLayout+xml"/>
  <Override PartName="/ppt/slideLayouts/slideLayout1962.xml" ContentType="application/vnd.openxmlformats-officedocument.presentationml.slideLayout+xml"/>
  <Override PartName="/ppt/slideLayouts/slideLayout1963.xml" ContentType="application/vnd.openxmlformats-officedocument.presentationml.slideLayout+xml"/>
  <Override PartName="/ppt/slideLayouts/slideLayout1964.xml" ContentType="application/vnd.openxmlformats-officedocument.presentationml.slideLayout+xml"/>
  <Override PartName="/ppt/slideLayouts/slideLayout1965.xml" ContentType="application/vnd.openxmlformats-officedocument.presentationml.slideLayout+xml"/>
  <Override PartName="/ppt/theme/theme94.xml" ContentType="application/vnd.openxmlformats-officedocument.theme+xml"/>
  <Override PartName="/ppt/tags/tag47.xml" ContentType="application/vnd.openxmlformats-officedocument.presentationml.tags+xml"/>
  <Override PartName="/ppt/slideLayouts/slideLayout1966.xml" ContentType="application/vnd.openxmlformats-officedocument.presentationml.slideLayout+xml"/>
  <Override PartName="/ppt/slideLayouts/slideLayout1967.xml" ContentType="application/vnd.openxmlformats-officedocument.presentationml.slideLayout+xml"/>
  <Override PartName="/ppt/slideLayouts/slideLayout1968.xml" ContentType="application/vnd.openxmlformats-officedocument.presentationml.slideLayout+xml"/>
  <Override PartName="/ppt/slideLayouts/slideLayout1969.xml" ContentType="application/vnd.openxmlformats-officedocument.presentationml.slideLayout+xml"/>
  <Override PartName="/ppt/slideLayouts/slideLayout1970.xml" ContentType="application/vnd.openxmlformats-officedocument.presentationml.slideLayout+xml"/>
  <Override PartName="/ppt/slideLayouts/slideLayout1971.xml" ContentType="application/vnd.openxmlformats-officedocument.presentationml.slideLayout+xml"/>
  <Override PartName="/ppt/slideLayouts/slideLayout1972.xml" ContentType="application/vnd.openxmlformats-officedocument.presentationml.slideLayout+xml"/>
  <Override PartName="/ppt/slideLayouts/slideLayout1973.xml" ContentType="application/vnd.openxmlformats-officedocument.presentationml.slideLayout+xml"/>
  <Override PartName="/ppt/slideLayouts/slideLayout1974.xml" ContentType="application/vnd.openxmlformats-officedocument.presentationml.slideLayout+xml"/>
  <Override PartName="/ppt/slideLayouts/slideLayout1975.xml" ContentType="application/vnd.openxmlformats-officedocument.presentationml.slideLayout+xml"/>
  <Override PartName="/ppt/slideLayouts/slideLayout1976.xml" ContentType="application/vnd.openxmlformats-officedocument.presentationml.slideLayout+xml"/>
  <Override PartName="/ppt/slideLayouts/slideLayout1977.xml" ContentType="application/vnd.openxmlformats-officedocument.presentationml.slideLayout+xml"/>
  <Override PartName="/ppt/slideLayouts/slideLayout1978.xml" ContentType="application/vnd.openxmlformats-officedocument.presentationml.slideLayout+xml"/>
  <Override PartName="/ppt/slideLayouts/slideLayout1979.xml" ContentType="application/vnd.openxmlformats-officedocument.presentationml.slideLayout+xml"/>
  <Override PartName="/ppt/slideLayouts/slideLayout1980.xml" ContentType="application/vnd.openxmlformats-officedocument.presentationml.slideLayout+xml"/>
  <Override PartName="/ppt/slideLayouts/slideLayout1981.xml" ContentType="application/vnd.openxmlformats-officedocument.presentationml.slideLayout+xml"/>
  <Override PartName="/ppt/theme/theme95.xml" ContentType="application/vnd.openxmlformats-officedocument.theme+xml"/>
  <Override PartName="/ppt/tags/tag48.xml" ContentType="application/vnd.openxmlformats-officedocument.presentationml.tags+xml"/>
  <Override PartName="/ppt/slideLayouts/slideLayout1982.xml" ContentType="application/vnd.openxmlformats-officedocument.presentationml.slideLayout+xml"/>
  <Override PartName="/ppt/slideLayouts/slideLayout1983.xml" ContentType="application/vnd.openxmlformats-officedocument.presentationml.slideLayout+xml"/>
  <Override PartName="/ppt/slideLayouts/slideLayout1984.xml" ContentType="application/vnd.openxmlformats-officedocument.presentationml.slideLayout+xml"/>
  <Override PartName="/ppt/slideLayouts/slideLayout1985.xml" ContentType="application/vnd.openxmlformats-officedocument.presentationml.slideLayout+xml"/>
  <Override PartName="/ppt/slideLayouts/slideLayout1986.xml" ContentType="application/vnd.openxmlformats-officedocument.presentationml.slideLayout+xml"/>
  <Override PartName="/ppt/slideLayouts/slideLayout1987.xml" ContentType="application/vnd.openxmlformats-officedocument.presentationml.slideLayout+xml"/>
  <Override PartName="/ppt/slideLayouts/slideLayout1988.xml" ContentType="application/vnd.openxmlformats-officedocument.presentationml.slideLayout+xml"/>
  <Override PartName="/ppt/slideLayouts/slideLayout1989.xml" ContentType="application/vnd.openxmlformats-officedocument.presentationml.slideLayout+xml"/>
  <Override PartName="/ppt/slideLayouts/slideLayout1990.xml" ContentType="application/vnd.openxmlformats-officedocument.presentationml.slideLayout+xml"/>
  <Override PartName="/ppt/slideLayouts/slideLayout1991.xml" ContentType="application/vnd.openxmlformats-officedocument.presentationml.slideLayout+xml"/>
  <Override PartName="/ppt/slideLayouts/slideLayout1992.xml" ContentType="application/vnd.openxmlformats-officedocument.presentationml.slideLayout+xml"/>
  <Override PartName="/ppt/slideLayouts/slideLayout1993.xml" ContentType="application/vnd.openxmlformats-officedocument.presentationml.slideLayout+xml"/>
  <Override PartName="/ppt/slideLayouts/slideLayout1994.xml" ContentType="application/vnd.openxmlformats-officedocument.presentationml.slideLayout+xml"/>
  <Override PartName="/ppt/slideLayouts/slideLayout1995.xml" ContentType="application/vnd.openxmlformats-officedocument.presentationml.slideLayout+xml"/>
  <Override PartName="/ppt/slideLayouts/slideLayout1996.xml" ContentType="application/vnd.openxmlformats-officedocument.presentationml.slideLayout+xml"/>
  <Override PartName="/ppt/slideLayouts/slideLayout1997.xml" ContentType="application/vnd.openxmlformats-officedocument.presentationml.slideLayout+xml"/>
  <Override PartName="/ppt/theme/theme96.xml" ContentType="application/vnd.openxmlformats-officedocument.theme+xml"/>
  <Override PartName="/ppt/tags/tag49.xml" ContentType="application/vnd.openxmlformats-officedocument.presentationml.tags+xml"/>
  <Override PartName="/ppt/slideLayouts/slideLayout1998.xml" ContentType="application/vnd.openxmlformats-officedocument.presentationml.slideLayout+xml"/>
  <Override PartName="/ppt/slideLayouts/slideLayout1999.xml" ContentType="application/vnd.openxmlformats-officedocument.presentationml.slideLayout+xml"/>
  <Override PartName="/ppt/slideLayouts/slideLayout2000.xml" ContentType="application/vnd.openxmlformats-officedocument.presentationml.slideLayout+xml"/>
  <Override PartName="/ppt/slideLayouts/slideLayout2001.xml" ContentType="application/vnd.openxmlformats-officedocument.presentationml.slideLayout+xml"/>
  <Override PartName="/ppt/slideLayouts/slideLayout2002.xml" ContentType="application/vnd.openxmlformats-officedocument.presentationml.slideLayout+xml"/>
  <Override PartName="/ppt/slideLayouts/slideLayout2003.xml" ContentType="application/vnd.openxmlformats-officedocument.presentationml.slideLayout+xml"/>
  <Override PartName="/ppt/slideLayouts/slideLayout2004.xml" ContentType="application/vnd.openxmlformats-officedocument.presentationml.slideLayout+xml"/>
  <Override PartName="/ppt/slideLayouts/slideLayout2005.xml" ContentType="application/vnd.openxmlformats-officedocument.presentationml.slideLayout+xml"/>
  <Override PartName="/ppt/slideLayouts/slideLayout2006.xml" ContentType="application/vnd.openxmlformats-officedocument.presentationml.slideLayout+xml"/>
  <Override PartName="/ppt/slideLayouts/slideLayout2007.xml" ContentType="application/vnd.openxmlformats-officedocument.presentationml.slideLayout+xml"/>
  <Override PartName="/ppt/slideLayouts/slideLayout2008.xml" ContentType="application/vnd.openxmlformats-officedocument.presentationml.slideLayout+xml"/>
  <Override PartName="/ppt/slideLayouts/slideLayout2009.xml" ContentType="application/vnd.openxmlformats-officedocument.presentationml.slideLayout+xml"/>
  <Override PartName="/ppt/slideLayouts/slideLayout2010.xml" ContentType="application/vnd.openxmlformats-officedocument.presentationml.slideLayout+xml"/>
  <Override PartName="/ppt/slideLayouts/slideLayout2011.xml" ContentType="application/vnd.openxmlformats-officedocument.presentationml.slideLayout+xml"/>
  <Override PartName="/ppt/slideLayouts/slideLayout2012.xml" ContentType="application/vnd.openxmlformats-officedocument.presentationml.slideLayout+xml"/>
  <Override PartName="/ppt/slideLayouts/slideLayout2013.xml" ContentType="application/vnd.openxmlformats-officedocument.presentationml.slideLayout+xml"/>
  <Override PartName="/ppt/slideLayouts/slideLayout2014.xml" ContentType="application/vnd.openxmlformats-officedocument.presentationml.slideLayout+xml"/>
  <Override PartName="/ppt/slideLayouts/slideLayout2015.xml" ContentType="application/vnd.openxmlformats-officedocument.presentationml.slideLayout+xml"/>
  <Override PartName="/ppt/slideLayouts/slideLayout2016.xml" ContentType="application/vnd.openxmlformats-officedocument.presentationml.slideLayout+xml"/>
  <Override PartName="/ppt/slideLayouts/slideLayout2017.xml" ContentType="application/vnd.openxmlformats-officedocument.presentationml.slideLayout+xml"/>
  <Override PartName="/ppt/slideLayouts/slideLayout2018.xml" ContentType="application/vnd.openxmlformats-officedocument.presentationml.slideLayout+xml"/>
  <Override PartName="/ppt/slideLayouts/slideLayout2019.xml" ContentType="application/vnd.openxmlformats-officedocument.presentationml.slideLayout+xml"/>
  <Override PartName="/ppt/theme/theme97.xml" ContentType="application/vnd.openxmlformats-officedocument.theme+xml"/>
  <Override PartName="/ppt/slideLayouts/slideLayout2020.xml" ContentType="application/vnd.openxmlformats-officedocument.presentationml.slideLayout+xml"/>
  <Override PartName="/ppt/slideLayouts/slideLayout2021.xml" ContentType="application/vnd.openxmlformats-officedocument.presentationml.slideLayout+xml"/>
  <Override PartName="/ppt/slideLayouts/slideLayout2022.xml" ContentType="application/vnd.openxmlformats-officedocument.presentationml.slideLayout+xml"/>
  <Override PartName="/ppt/slideLayouts/slideLayout2023.xml" ContentType="application/vnd.openxmlformats-officedocument.presentationml.slideLayout+xml"/>
  <Override PartName="/ppt/slideLayouts/slideLayout2024.xml" ContentType="application/vnd.openxmlformats-officedocument.presentationml.slideLayout+xml"/>
  <Override PartName="/ppt/slideLayouts/slideLayout2025.xml" ContentType="application/vnd.openxmlformats-officedocument.presentationml.slideLayout+xml"/>
  <Override PartName="/ppt/slideLayouts/slideLayout2026.xml" ContentType="application/vnd.openxmlformats-officedocument.presentationml.slideLayout+xml"/>
  <Override PartName="/ppt/slideLayouts/slideLayout2027.xml" ContentType="application/vnd.openxmlformats-officedocument.presentationml.slideLayout+xml"/>
  <Override PartName="/ppt/slideLayouts/slideLayout2028.xml" ContentType="application/vnd.openxmlformats-officedocument.presentationml.slideLayout+xml"/>
  <Override PartName="/ppt/slideLayouts/slideLayout2029.xml" ContentType="application/vnd.openxmlformats-officedocument.presentationml.slideLayout+xml"/>
  <Override PartName="/ppt/slideLayouts/slideLayout2030.xml" ContentType="application/vnd.openxmlformats-officedocument.presentationml.slideLayout+xml"/>
  <Override PartName="/ppt/slideLayouts/slideLayout2031.xml" ContentType="application/vnd.openxmlformats-officedocument.presentationml.slideLayout+xml"/>
  <Override PartName="/ppt/slideLayouts/slideLayout2032.xml" ContentType="application/vnd.openxmlformats-officedocument.presentationml.slideLayout+xml"/>
  <Override PartName="/ppt/slideLayouts/slideLayout2033.xml" ContentType="application/vnd.openxmlformats-officedocument.presentationml.slideLayout+xml"/>
  <Override PartName="/ppt/slideLayouts/slideLayout2034.xml" ContentType="application/vnd.openxmlformats-officedocument.presentationml.slideLayout+xml"/>
  <Override PartName="/ppt/slideLayouts/slideLayout2035.xml" ContentType="application/vnd.openxmlformats-officedocument.presentationml.slideLayout+xml"/>
  <Override PartName="/ppt/slideLayouts/slideLayout2036.xml" ContentType="application/vnd.openxmlformats-officedocument.presentationml.slideLayout+xml"/>
  <Override PartName="/ppt/slideLayouts/slideLayout2037.xml" ContentType="application/vnd.openxmlformats-officedocument.presentationml.slideLayout+xml"/>
  <Override PartName="/ppt/slideLayouts/slideLayout2038.xml" ContentType="application/vnd.openxmlformats-officedocument.presentationml.slideLayout+xml"/>
  <Override PartName="/ppt/slideLayouts/slideLayout2039.xml" ContentType="application/vnd.openxmlformats-officedocument.presentationml.slideLayout+xml"/>
  <Override PartName="/ppt/slideLayouts/slideLayout2040.xml" ContentType="application/vnd.openxmlformats-officedocument.presentationml.slideLayout+xml"/>
  <Override PartName="/ppt/slideLayouts/slideLayout2041.xml" ContentType="application/vnd.openxmlformats-officedocument.presentationml.slideLayout+xml"/>
  <Override PartName="/ppt/theme/theme98.xml" ContentType="application/vnd.openxmlformats-officedocument.theme+xml"/>
  <Override PartName="/ppt/slideLayouts/slideLayout2042.xml" ContentType="application/vnd.openxmlformats-officedocument.presentationml.slideLayout+xml"/>
  <Override PartName="/ppt/slideLayouts/slideLayout2043.xml" ContentType="application/vnd.openxmlformats-officedocument.presentationml.slideLayout+xml"/>
  <Override PartName="/ppt/slideLayouts/slideLayout2044.xml" ContentType="application/vnd.openxmlformats-officedocument.presentationml.slideLayout+xml"/>
  <Override PartName="/ppt/slideLayouts/slideLayout2045.xml" ContentType="application/vnd.openxmlformats-officedocument.presentationml.slideLayout+xml"/>
  <Override PartName="/ppt/slideLayouts/slideLayout2046.xml" ContentType="application/vnd.openxmlformats-officedocument.presentationml.slideLayout+xml"/>
  <Override PartName="/ppt/slideLayouts/slideLayout2047.xml" ContentType="application/vnd.openxmlformats-officedocument.presentationml.slideLayout+xml"/>
  <Override PartName="/ppt/slideLayouts/slideLayout2048.xml" ContentType="application/vnd.openxmlformats-officedocument.presentationml.slideLayout+xml"/>
  <Override PartName="/ppt/slideLayouts/slideLayout2049.xml" ContentType="application/vnd.openxmlformats-officedocument.presentationml.slideLayout+xml"/>
  <Override PartName="/ppt/slideLayouts/slideLayout2050.xml" ContentType="application/vnd.openxmlformats-officedocument.presentationml.slideLayout+xml"/>
  <Override PartName="/ppt/slideLayouts/slideLayout2051.xml" ContentType="application/vnd.openxmlformats-officedocument.presentationml.slideLayout+xml"/>
  <Override PartName="/ppt/slideLayouts/slideLayout2052.xml" ContentType="application/vnd.openxmlformats-officedocument.presentationml.slideLayout+xml"/>
  <Override PartName="/ppt/slideLayouts/slideLayout2053.xml" ContentType="application/vnd.openxmlformats-officedocument.presentationml.slideLayout+xml"/>
  <Override PartName="/ppt/slideLayouts/slideLayout2054.xml" ContentType="application/vnd.openxmlformats-officedocument.presentationml.slideLayout+xml"/>
  <Override PartName="/ppt/slideLayouts/slideLayout2055.xml" ContentType="application/vnd.openxmlformats-officedocument.presentationml.slideLayout+xml"/>
  <Override PartName="/ppt/slideLayouts/slideLayout2056.xml" ContentType="application/vnd.openxmlformats-officedocument.presentationml.slideLayout+xml"/>
  <Override PartName="/ppt/slideLayouts/slideLayout2057.xml" ContentType="application/vnd.openxmlformats-officedocument.presentationml.slideLayout+xml"/>
  <Override PartName="/ppt/slideLayouts/slideLayout2058.xml" ContentType="application/vnd.openxmlformats-officedocument.presentationml.slideLayout+xml"/>
  <Override PartName="/ppt/slideLayouts/slideLayout2059.xml" ContentType="application/vnd.openxmlformats-officedocument.presentationml.slideLayout+xml"/>
  <Override PartName="/ppt/slideLayouts/slideLayout2060.xml" ContentType="application/vnd.openxmlformats-officedocument.presentationml.slideLayout+xml"/>
  <Override PartName="/ppt/slideLayouts/slideLayout2061.xml" ContentType="application/vnd.openxmlformats-officedocument.presentationml.slideLayout+xml"/>
  <Override PartName="/ppt/slideLayouts/slideLayout2062.xml" ContentType="application/vnd.openxmlformats-officedocument.presentationml.slideLayout+xml"/>
  <Override PartName="/ppt/slideLayouts/slideLayout2063.xml" ContentType="application/vnd.openxmlformats-officedocument.presentationml.slideLayout+xml"/>
  <Override PartName="/ppt/theme/theme99.xml" ContentType="application/vnd.openxmlformats-officedocument.theme+xml"/>
  <Override PartName="/ppt/slideLayouts/slideLayout2064.xml" ContentType="application/vnd.openxmlformats-officedocument.presentationml.slideLayout+xml"/>
  <Override PartName="/ppt/slideLayouts/slideLayout2065.xml" ContentType="application/vnd.openxmlformats-officedocument.presentationml.slideLayout+xml"/>
  <Override PartName="/ppt/slideLayouts/slideLayout2066.xml" ContentType="application/vnd.openxmlformats-officedocument.presentationml.slideLayout+xml"/>
  <Override PartName="/ppt/slideLayouts/slideLayout2067.xml" ContentType="application/vnd.openxmlformats-officedocument.presentationml.slideLayout+xml"/>
  <Override PartName="/ppt/slideLayouts/slideLayout2068.xml" ContentType="application/vnd.openxmlformats-officedocument.presentationml.slideLayout+xml"/>
  <Override PartName="/ppt/slideLayouts/slideLayout2069.xml" ContentType="application/vnd.openxmlformats-officedocument.presentationml.slideLayout+xml"/>
  <Override PartName="/ppt/slideLayouts/slideLayout2070.xml" ContentType="application/vnd.openxmlformats-officedocument.presentationml.slideLayout+xml"/>
  <Override PartName="/ppt/slideLayouts/slideLayout2071.xml" ContentType="application/vnd.openxmlformats-officedocument.presentationml.slideLayout+xml"/>
  <Override PartName="/ppt/slideLayouts/slideLayout2072.xml" ContentType="application/vnd.openxmlformats-officedocument.presentationml.slideLayout+xml"/>
  <Override PartName="/ppt/slideLayouts/slideLayout2073.xml" ContentType="application/vnd.openxmlformats-officedocument.presentationml.slideLayout+xml"/>
  <Override PartName="/ppt/slideLayouts/slideLayout2074.xml" ContentType="application/vnd.openxmlformats-officedocument.presentationml.slideLayout+xml"/>
  <Override PartName="/ppt/slideLayouts/slideLayout2075.xml" ContentType="application/vnd.openxmlformats-officedocument.presentationml.slideLayout+xml"/>
  <Override PartName="/ppt/slideLayouts/slideLayout2076.xml" ContentType="application/vnd.openxmlformats-officedocument.presentationml.slideLayout+xml"/>
  <Override PartName="/ppt/slideLayouts/slideLayout2077.xml" ContentType="application/vnd.openxmlformats-officedocument.presentationml.slideLayout+xml"/>
  <Override PartName="/ppt/slideLayouts/slideLayout2078.xml" ContentType="application/vnd.openxmlformats-officedocument.presentationml.slideLayout+xml"/>
  <Override PartName="/ppt/slideLayouts/slideLayout2079.xml" ContentType="application/vnd.openxmlformats-officedocument.presentationml.slideLayout+xml"/>
  <Override PartName="/ppt/slideLayouts/slideLayout2080.xml" ContentType="application/vnd.openxmlformats-officedocument.presentationml.slideLayout+xml"/>
  <Override PartName="/ppt/slideLayouts/slideLayout2081.xml" ContentType="application/vnd.openxmlformats-officedocument.presentationml.slideLayout+xml"/>
  <Override PartName="/ppt/theme/theme100.xml" ContentType="application/vnd.openxmlformats-officedocument.theme+xml"/>
  <Override PartName="/ppt/slideLayouts/slideLayout2082.xml" ContentType="application/vnd.openxmlformats-officedocument.presentationml.slideLayout+xml"/>
  <Override PartName="/ppt/slideLayouts/slideLayout2083.xml" ContentType="application/vnd.openxmlformats-officedocument.presentationml.slideLayout+xml"/>
  <Override PartName="/ppt/slideLayouts/slideLayout2084.xml" ContentType="application/vnd.openxmlformats-officedocument.presentationml.slideLayout+xml"/>
  <Override PartName="/ppt/slideLayouts/slideLayout2085.xml" ContentType="application/vnd.openxmlformats-officedocument.presentationml.slideLayout+xml"/>
  <Override PartName="/ppt/slideLayouts/slideLayout2086.xml" ContentType="application/vnd.openxmlformats-officedocument.presentationml.slideLayout+xml"/>
  <Override PartName="/ppt/slideLayouts/slideLayout2087.xml" ContentType="application/vnd.openxmlformats-officedocument.presentationml.slideLayout+xml"/>
  <Override PartName="/ppt/slideLayouts/slideLayout2088.xml" ContentType="application/vnd.openxmlformats-officedocument.presentationml.slideLayout+xml"/>
  <Override PartName="/ppt/slideLayouts/slideLayout2089.xml" ContentType="application/vnd.openxmlformats-officedocument.presentationml.slideLayout+xml"/>
  <Override PartName="/ppt/slideLayouts/slideLayout2090.xml" ContentType="application/vnd.openxmlformats-officedocument.presentationml.slideLayout+xml"/>
  <Override PartName="/ppt/slideLayouts/slideLayout2091.xml" ContentType="application/vnd.openxmlformats-officedocument.presentationml.slideLayout+xml"/>
  <Override PartName="/ppt/slideLayouts/slideLayout2092.xml" ContentType="application/vnd.openxmlformats-officedocument.presentationml.slideLayout+xml"/>
  <Override PartName="/ppt/slideLayouts/slideLayout2093.xml" ContentType="application/vnd.openxmlformats-officedocument.presentationml.slideLayout+xml"/>
  <Override PartName="/ppt/slideLayouts/slideLayout2094.xml" ContentType="application/vnd.openxmlformats-officedocument.presentationml.slideLayout+xml"/>
  <Override PartName="/ppt/slideLayouts/slideLayout2095.xml" ContentType="application/vnd.openxmlformats-officedocument.presentationml.slideLayout+xml"/>
  <Override PartName="/ppt/slideLayouts/slideLayout2096.xml" ContentType="application/vnd.openxmlformats-officedocument.presentationml.slideLayout+xml"/>
  <Override PartName="/ppt/slideLayouts/slideLayout2097.xml" ContentType="application/vnd.openxmlformats-officedocument.presentationml.slideLayout+xml"/>
  <Override PartName="/ppt/slideLayouts/slideLayout2098.xml" ContentType="application/vnd.openxmlformats-officedocument.presentationml.slideLayout+xml"/>
  <Override PartName="/ppt/slideLayouts/slideLayout2099.xml" ContentType="application/vnd.openxmlformats-officedocument.presentationml.slideLayout+xml"/>
  <Override PartName="/ppt/theme/theme101.xml" ContentType="application/vnd.openxmlformats-officedocument.theme+xml"/>
  <Override PartName="/ppt/slideLayouts/slideLayout2100.xml" ContentType="application/vnd.openxmlformats-officedocument.presentationml.slideLayout+xml"/>
  <Override PartName="/ppt/slideLayouts/slideLayout2101.xml" ContentType="application/vnd.openxmlformats-officedocument.presentationml.slideLayout+xml"/>
  <Override PartName="/ppt/slideLayouts/slideLayout2102.xml" ContentType="application/vnd.openxmlformats-officedocument.presentationml.slideLayout+xml"/>
  <Override PartName="/ppt/slideLayouts/slideLayout2103.xml" ContentType="application/vnd.openxmlformats-officedocument.presentationml.slideLayout+xml"/>
  <Override PartName="/ppt/slideLayouts/slideLayout2104.xml" ContentType="application/vnd.openxmlformats-officedocument.presentationml.slideLayout+xml"/>
  <Override PartName="/ppt/slideLayouts/slideLayout2105.xml" ContentType="application/vnd.openxmlformats-officedocument.presentationml.slideLayout+xml"/>
  <Override PartName="/ppt/slideLayouts/slideLayout2106.xml" ContentType="application/vnd.openxmlformats-officedocument.presentationml.slideLayout+xml"/>
  <Override PartName="/ppt/slideLayouts/slideLayout2107.xml" ContentType="application/vnd.openxmlformats-officedocument.presentationml.slideLayout+xml"/>
  <Override PartName="/ppt/slideLayouts/slideLayout2108.xml" ContentType="application/vnd.openxmlformats-officedocument.presentationml.slideLayout+xml"/>
  <Override PartName="/ppt/slideLayouts/slideLayout2109.xml" ContentType="application/vnd.openxmlformats-officedocument.presentationml.slideLayout+xml"/>
  <Override PartName="/ppt/slideLayouts/slideLayout2110.xml" ContentType="application/vnd.openxmlformats-officedocument.presentationml.slideLayout+xml"/>
  <Override PartName="/ppt/slideLayouts/slideLayout2111.xml" ContentType="application/vnd.openxmlformats-officedocument.presentationml.slideLayout+xml"/>
  <Override PartName="/ppt/slideLayouts/slideLayout2112.xml" ContentType="application/vnd.openxmlformats-officedocument.presentationml.slideLayout+xml"/>
  <Override PartName="/ppt/slideLayouts/slideLayout2113.xml" ContentType="application/vnd.openxmlformats-officedocument.presentationml.slideLayout+xml"/>
  <Override PartName="/ppt/slideLayouts/slideLayout2114.xml" ContentType="application/vnd.openxmlformats-officedocument.presentationml.slideLayout+xml"/>
  <Override PartName="/ppt/slideLayouts/slideLayout2115.xml" ContentType="application/vnd.openxmlformats-officedocument.presentationml.slideLayout+xml"/>
  <Override PartName="/ppt/slideLayouts/slideLayout2116.xml" ContentType="application/vnd.openxmlformats-officedocument.presentationml.slideLayout+xml"/>
  <Override PartName="/ppt/slideLayouts/slideLayout2117.xml" ContentType="application/vnd.openxmlformats-officedocument.presentationml.slideLayout+xml"/>
  <Override PartName="/ppt/slideLayouts/slideLayout2118.xml" ContentType="application/vnd.openxmlformats-officedocument.presentationml.slideLayout+xml"/>
  <Override PartName="/ppt/slideLayouts/slideLayout2119.xml" ContentType="application/vnd.openxmlformats-officedocument.presentationml.slideLayout+xml"/>
  <Override PartName="/ppt/slideLayouts/slideLayout2120.xml" ContentType="application/vnd.openxmlformats-officedocument.presentationml.slideLayout+xml"/>
  <Override PartName="/ppt/slideLayouts/slideLayout2121.xml" ContentType="application/vnd.openxmlformats-officedocument.presentationml.slideLayout+xml"/>
  <Override PartName="/ppt/slideLayouts/slideLayout2122.xml" ContentType="application/vnd.openxmlformats-officedocument.presentationml.slideLayout+xml"/>
  <Override PartName="/ppt/theme/theme102.xml" ContentType="application/vnd.openxmlformats-officedocument.theme+xml"/>
  <Override PartName="/ppt/slideLayouts/slideLayout2123.xml" ContentType="application/vnd.openxmlformats-officedocument.presentationml.slideLayout+xml"/>
  <Override PartName="/ppt/slideLayouts/slideLayout2124.xml" ContentType="application/vnd.openxmlformats-officedocument.presentationml.slideLayout+xml"/>
  <Override PartName="/ppt/slideLayouts/slideLayout2125.xml" ContentType="application/vnd.openxmlformats-officedocument.presentationml.slideLayout+xml"/>
  <Override PartName="/ppt/slideLayouts/slideLayout2126.xml" ContentType="application/vnd.openxmlformats-officedocument.presentationml.slideLayout+xml"/>
  <Override PartName="/ppt/slideLayouts/slideLayout2127.xml" ContentType="application/vnd.openxmlformats-officedocument.presentationml.slideLayout+xml"/>
  <Override PartName="/ppt/slideLayouts/slideLayout2128.xml" ContentType="application/vnd.openxmlformats-officedocument.presentationml.slideLayout+xml"/>
  <Override PartName="/ppt/slideLayouts/slideLayout2129.xml" ContentType="application/vnd.openxmlformats-officedocument.presentationml.slideLayout+xml"/>
  <Override PartName="/ppt/slideLayouts/slideLayout2130.xml" ContentType="application/vnd.openxmlformats-officedocument.presentationml.slideLayout+xml"/>
  <Override PartName="/ppt/slideLayouts/slideLayout2131.xml" ContentType="application/vnd.openxmlformats-officedocument.presentationml.slideLayout+xml"/>
  <Override PartName="/ppt/slideLayouts/slideLayout2132.xml" ContentType="application/vnd.openxmlformats-officedocument.presentationml.slideLayout+xml"/>
  <Override PartName="/ppt/slideLayouts/slideLayout2133.xml" ContentType="application/vnd.openxmlformats-officedocument.presentationml.slideLayout+xml"/>
  <Override PartName="/ppt/slideLayouts/slideLayout2134.xml" ContentType="application/vnd.openxmlformats-officedocument.presentationml.slideLayout+xml"/>
  <Override PartName="/ppt/slideLayouts/slideLayout2135.xml" ContentType="application/vnd.openxmlformats-officedocument.presentationml.slideLayout+xml"/>
  <Override PartName="/ppt/slideLayouts/slideLayout2136.xml" ContentType="application/vnd.openxmlformats-officedocument.presentationml.slideLayout+xml"/>
  <Override PartName="/ppt/slideLayouts/slideLayout2137.xml" ContentType="application/vnd.openxmlformats-officedocument.presentationml.slideLayout+xml"/>
  <Override PartName="/ppt/slideLayouts/slideLayout2138.xml" ContentType="application/vnd.openxmlformats-officedocument.presentationml.slideLayout+xml"/>
  <Override PartName="/ppt/slideLayouts/slideLayout2139.xml" ContentType="application/vnd.openxmlformats-officedocument.presentationml.slideLayout+xml"/>
  <Override PartName="/ppt/slideLayouts/slideLayout2140.xml" ContentType="application/vnd.openxmlformats-officedocument.presentationml.slideLayout+xml"/>
  <Override PartName="/ppt/theme/theme103.xml" ContentType="application/vnd.openxmlformats-officedocument.theme+xml"/>
  <Override PartName="/ppt/slideLayouts/slideLayout2141.xml" ContentType="application/vnd.openxmlformats-officedocument.presentationml.slideLayout+xml"/>
  <Override PartName="/ppt/slideLayouts/slideLayout2142.xml" ContentType="application/vnd.openxmlformats-officedocument.presentationml.slideLayout+xml"/>
  <Override PartName="/ppt/slideLayouts/slideLayout2143.xml" ContentType="application/vnd.openxmlformats-officedocument.presentationml.slideLayout+xml"/>
  <Override PartName="/ppt/slideLayouts/slideLayout2144.xml" ContentType="application/vnd.openxmlformats-officedocument.presentationml.slideLayout+xml"/>
  <Override PartName="/ppt/slideLayouts/slideLayout2145.xml" ContentType="application/vnd.openxmlformats-officedocument.presentationml.slideLayout+xml"/>
  <Override PartName="/ppt/slideLayouts/slideLayout2146.xml" ContentType="application/vnd.openxmlformats-officedocument.presentationml.slideLayout+xml"/>
  <Override PartName="/ppt/slideLayouts/slideLayout2147.xml" ContentType="application/vnd.openxmlformats-officedocument.presentationml.slideLayout+xml"/>
  <Override PartName="/ppt/slideLayouts/slideLayout2148.xml" ContentType="application/vnd.openxmlformats-officedocument.presentationml.slideLayout+xml"/>
  <Override PartName="/ppt/slideLayouts/slideLayout2149.xml" ContentType="application/vnd.openxmlformats-officedocument.presentationml.slideLayout+xml"/>
  <Override PartName="/ppt/slideLayouts/slideLayout2150.xml" ContentType="application/vnd.openxmlformats-officedocument.presentationml.slideLayout+xml"/>
  <Override PartName="/ppt/slideLayouts/slideLayout2151.xml" ContentType="application/vnd.openxmlformats-officedocument.presentationml.slideLayout+xml"/>
  <Override PartName="/ppt/slideLayouts/slideLayout2152.xml" ContentType="application/vnd.openxmlformats-officedocument.presentationml.slideLayout+xml"/>
  <Override PartName="/ppt/slideLayouts/slideLayout2153.xml" ContentType="application/vnd.openxmlformats-officedocument.presentationml.slideLayout+xml"/>
  <Override PartName="/ppt/slideLayouts/slideLayout2154.xml" ContentType="application/vnd.openxmlformats-officedocument.presentationml.slideLayout+xml"/>
  <Override PartName="/ppt/slideLayouts/slideLayout2155.xml" ContentType="application/vnd.openxmlformats-officedocument.presentationml.slideLayout+xml"/>
  <Override PartName="/ppt/slideLayouts/slideLayout2156.xml" ContentType="application/vnd.openxmlformats-officedocument.presentationml.slideLayout+xml"/>
  <Override PartName="/ppt/theme/theme104.xml" ContentType="application/vnd.openxmlformats-officedocument.theme+xml"/>
  <Override PartName="/ppt/tags/tag50.xml" ContentType="application/vnd.openxmlformats-officedocument.presentationml.tags+xml"/>
  <Override PartName="/ppt/slideLayouts/slideLayout2157.xml" ContentType="application/vnd.openxmlformats-officedocument.presentationml.slideLayout+xml"/>
  <Override PartName="/ppt/slideLayouts/slideLayout2158.xml" ContentType="application/vnd.openxmlformats-officedocument.presentationml.slideLayout+xml"/>
  <Override PartName="/ppt/slideLayouts/slideLayout2159.xml" ContentType="application/vnd.openxmlformats-officedocument.presentationml.slideLayout+xml"/>
  <Override PartName="/ppt/slideLayouts/slideLayout2160.xml" ContentType="application/vnd.openxmlformats-officedocument.presentationml.slideLayout+xml"/>
  <Override PartName="/ppt/slideLayouts/slideLayout2161.xml" ContentType="application/vnd.openxmlformats-officedocument.presentationml.slideLayout+xml"/>
  <Override PartName="/ppt/slideLayouts/slideLayout2162.xml" ContentType="application/vnd.openxmlformats-officedocument.presentationml.slideLayout+xml"/>
  <Override PartName="/ppt/slideLayouts/slideLayout2163.xml" ContentType="application/vnd.openxmlformats-officedocument.presentationml.slideLayout+xml"/>
  <Override PartName="/ppt/slideLayouts/slideLayout2164.xml" ContentType="application/vnd.openxmlformats-officedocument.presentationml.slideLayout+xml"/>
  <Override PartName="/ppt/slideLayouts/slideLayout2165.xml" ContentType="application/vnd.openxmlformats-officedocument.presentationml.slideLayout+xml"/>
  <Override PartName="/ppt/slideLayouts/slideLayout2166.xml" ContentType="application/vnd.openxmlformats-officedocument.presentationml.slideLayout+xml"/>
  <Override PartName="/ppt/slideLayouts/slideLayout2167.xml" ContentType="application/vnd.openxmlformats-officedocument.presentationml.slideLayout+xml"/>
  <Override PartName="/ppt/slideLayouts/slideLayout2168.xml" ContentType="application/vnd.openxmlformats-officedocument.presentationml.slideLayout+xml"/>
  <Override PartName="/ppt/slideLayouts/slideLayout2169.xml" ContentType="application/vnd.openxmlformats-officedocument.presentationml.slideLayout+xml"/>
  <Override PartName="/ppt/slideLayouts/slideLayout2170.xml" ContentType="application/vnd.openxmlformats-officedocument.presentationml.slideLayout+xml"/>
  <Override PartName="/ppt/slideLayouts/slideLayout2171.xml" ContentType="application/vnd.openxmlformats-officedocument.presentationml.slideLayout+xml"/>
  <Override PartName="/ppt/slideLayouts/slideLayout2172.xml" ContentType="application/vnd.openxmlformats-officedocument.presentationml.slideLayout+xml"/>
  <Override PartName="/ppt/slideLayouts/slideLayout2173.xml" ContentType="application/vnd.openxmlformats-officedocument.presentationml.slideLayout+xml"/>
  <Override PartName="/ppt/slideLayouts/slideLayout2174.xml" ContentType="application/vnd.openxmlformats-officedocument.presentationml.slideLayout+xml"/>
  <Override PartName="/ppt/slideLayouts/slideLayout2175.xml" ContentType="application/vnd.openxmlformats-officedocument.presentationml.slideLayout+xml"/>
  <Override PartName="/ppt/slideLayouts/slideLayout2176.xml" ContentType="application/vnd.openxmlformats-officedocument.presentationml.slideLayout+xml"/>
  <Override PartName="/ppt/slideLayouts/slideLayout2177.xml" ContentType="application/vnd.openxmlformats-officedocument.presentationml.slideLayout+xml"/>
  <Override PartName="/ppt/slideLayouts/slideLayout2178.xml" ContentType="application/vnd.openxmlformats-officedocument.presentationml.slideLayout+xml"/>
  <Override PartName="/ppt/theme/theme105.xml" ContentType="application/vnd.openxmlformats-officedocument.theme+xml"/>
  <Override PartName="/ppt/slideLayouts/slideLayout2179.xml" ContentType="application/vnd.openxmlformats-officedocument.presentationml.slideLayout+xml"/>
  <Override PartName="/ppt/slideLayouts/slideLayout2180.xml" ContentType="application/vnd.openxmlformats-officedocument.presentationml.slideLayout+xml"/>
  <Override PartName="/ppt/slideLayouts/slideLayout2181.xml" ContentType="application/vnd.openxmlformats-officedocument.presentationml.slideLayout+xml"/>
  <Override PartName="/ppt/slideLayouts/slideLayout2182.xml" ContentType="application/vnd.openxmlformats-officedocument.presentationml.slideLayout+xml"/>
  <Override PartName="/ppt/slideLayouts/slideLayout2183.xml" ContentType="application/vnd.openxmlformats-officedocument.presentationml.slideLayout+xml"/>
  <Override PartName="/ppt/slideLayouts/slideLayout2184.xml" ContentType="application/vnd.openxmlformats-officedocument.presentationml.slideLayout+xml"/>
  <Override PartName="/ppt/slideLayouts/slideLayout2185.xml" ContentType="application/vnd.openxmlformats-officedocument.presentationml.slideLayout+xml"/>
  <Override PartName="/ppt/slideLayouts/slideLayout2186.xml" ContentType="application/vnd.openxmlformats-officedocument.presentationml.slideLayout+xml"/>
  <Override PartName="/ppt/slideLayouts/slideLayout2187.xml" ContentType="application/vnd.openxmlformats-officedocument.presentationml.slideLayout+xml"/>
  <Override PartName="/ppt/slideLayouts/slideLayout2188.xml" ContentType="application/vnd.openxmlformats-officedocument.presentationml.slideLayout+xml"/>
  <Override PartName="/ppt/slideLayouts/slideLayout2189.xml" ContentType="application/vnd.openxmlformats-officedocument.presentationml.slideLayout+xml"/>
  <Override PartName="/ppt/slideLayouts/slideLayout2190.xml" ContentType="application/vnd.openxmlformats-officedocument.presentationml.slideLayout+xml"/>
  <Override PartName="/ppt/slideLayouts/slideLayout2191.xml" ContentType="application/vnd.openxmlformats-officedocument.presentationml.slideLayout+xml"/>
  <Override PartName="/ppt/slideLayouts/slideLayout2192.xml" ContentType="application/vnd.openxmlformats-officedocument.presentationml.slideLayout+xml"/>
  <Override PartName="/ppt/slideLayouts/slideLayout2193.xml" ContentType="application/vnd.openxmlformats-officedocument.presentationml.slideLayout+xml"/>
  <Override PartName="/ppt/slideLayouts/slideLayout2194.xml" ContentType="application/vnd.openxmlformats-officedocument.presentationml.slideLayout+xml"/>
  <Override PartName="/ppt/slideLayouts/slideLayout2195.xml" ContentType="application/vnd.openxmlformats-officedocument.presentationml.slideLayout+xml"/>
  <Override PartName="/ppt/slideLayouts/slideLayout2196.xml" ContentType="application/vnd.openxmlformats-officedocument.presentationml.slideLayout+xml"/>
  <Override PartName="/ppt/slideLayouts/slideLayout2197.xml" ContentType="application/vnd.openxmlformats-officedocument.presentationml.slideLayout+xml"/>
  <Override PartName="/ppt/slideLayouts/slideLayout2198.xml" ContentType="application/vnd.openxmlformats-officedocument.presentationml.slideLayout+xml"/>
  <Override PartName="/ppt/slideLayouts/slideLayout2199.xml" ContentType="application/vnd.openxmlformats-officedocument.presentationml.slideLayout+xml"/>
  <Override PartName="/ppt/slideLayouts/slideLayout2200.xml" ContentType="application/vnd.openxmlformats-officedocument.presentationml.slideLayout+xml"/>
  <Override PartName="/ppt/theme/theme106.xml" ContentType="application/vnd.openxmlformats-officedocument.theme+xml"/>
  <Override PartName="/ppt/slideLayouts/slideLayout2201.xml" ContentType="application/vnd.openxmlformats-officedocument.presentationml.slideLayout+xml"/>
  <Override PartName="/ppt/slideLayouts/slideLayout2202.xml" ContentType="application/vnd.openxmlformats-officedocument.presentationml.slideLayout+xml"/>
  <Override PartName="/ppt/slideLayouts/slideLayout2203.xml" ContentType="application/vnd.openxmlformats-officedocument.presentationml.slideLayout+xml"/>
  <Override PartName="/ppt/slideLayouts/slideLayout2204.xml" ContentType="application/vnd.openxmlformats-officedocument.presentationml.slideLayout+xml"/>
  <Override PartName="/ppt/slideLayouts/slideLayout2205.xml" ContentType="application/vnd.openxmlformats-officedocument.presentationml.slideLayout+xml"/>
  <Override PartName="/ppt/slideLayouts/slideLayout2206.xml" ContentType="application/vnd.openxmlformats-officedocument.presentationml.slideLayout+xml"/>
  <Override PartName="/ppt/slideLayouts/slideLayout2207.xml" ContentType="application/vnd.openxmlformats-officedocument.presentationml.slideLayout+xml"/>
  <Override PartName="/ppt/slideLayouts/slideLayout2208.xml" ContentType="application/vnd.openxmlformats-officedocument.presentationml.slideLayout+xml"/>
  <Override PartName="/ppt/slideLayouts/slideLayout2209.xml" ContentType="application/vnd.openxmlformats-officedocument.presentationml.slideLayout+xml"/>
  <Override PartName="/ppt/slideLayouts/slideLayout2210.xml" ContentType="application/vnd.openxmlformats-officedocument.presentationml.slideLayout+xml"/>
  <Override PartName="/ppt/slideLayouts/slideLayout2211.xml" ContentType="application/vnd.openxmlformats-officedocument.presentationml.slideLayout+xml"/>
  <Override PartName="/ppt/slideLayouts/slideLayout2212.xml" ContentType="application/vnd.openxmlformats-officedocument.presentationml.slideLayout+xml"/>
  <Override PartName="/ppt/slideLayouts/slideLayout2213.xml" ContentType="application/vnd.openxmlformats-officedocument.presentationml.slideLayout+xml"/>
  <Override PartName="/ppt/slideLayouts/slideLayout2214.xml" ContentType="application/vnd.openxmlformats-officedocument.presentationml.slideLayout+xml"/>
  <Override PartName="/ppt/slideLayouts/slideLayout2215.xml" ContentType="application/vnd.openxmlformats-officedocument.presentationml.slideLayout+xml"/>
  <Override PartName="/ppt/slideLayouts/slideLayout2216.xml" ContentType="application/vnd.openxmlformats-officedocument.presentationml.slideLayout+xml"/>
  <Override PartName="/ppt/slideLayouts/slideLayout2217.xml" ContentType="application/vnd.openxmlformats-officedocument.presentationml.slideLayout+xml"/>
  <Override PartName="/ppt/slideLayouts/slideLayout2218.xml" ContentType="application/vnd.openxmlformats-officedocument.presentationml.slideLayout+xml"/>
  <Override PartName="/ppt/theme/theme107.xml" ContentType="application/vnd.openxmlformats-officedocument.theme+xml"/>
  <Override PartName="/ppt/slideLayouts/slideLayout2219.xml" ContentType="application/vnd.openxmlformats-officedocument.presentationml.slideLayout+xml"/>
  <Override PartName="/ppt/slideLayouts/slideLayout2220.xml" ContentType="application/vnd.openxmlformats-officedocument.presentationml.slideLayout+xml"/>
  <Override PartName="/ppt/slideLayouts/slideLayout2221.xml" ContentType="application/vnd.openxmlformats-officedocument.presentationml.slideLayout+xml"/>
  <Override PartName="/ppt/slideLayouts/slideLayout2222.xml" ContentType="application/vnd.openxmlformats-officedocument.presentationml.slideLayout+xml"/>
  <Override PartName="/ppt/slideLayouts/slideLayout2223.xml" ContentType="application/vnd.openxmlformats-officedocument.presentationml.slideLayout+xml"/>
  <Override PartName="/ppt/slideLayouts/slideLayout2224.xml" ContentType="application/vnd.openxmlformats-officedocument.presentationml.slideLayout+xml"/>
  <Override PartName="/ppt/slideLayouts/slideLayout2225.xml" ContentType="application/vnd.openxmlformats-officedocument.presentationml.slideLayout+xml"/>
  <Override PartName="/ppt/slideLayouts/slideLayout2226.xml" ContentType="application/vnd.openxmlformats-officedocument.presentationml.slideLayout+xml"/>
  <Override PartName="/ppt/slideLayouts/slideLayout2227.xml" ContentType="application/vnd.openxmlformats-officedocument.presentationml.slideLayout+xml"/>
  <Override PartName="/ppt/slideLayouts/slideLayout2228.xml" ContentType="application/vnd.openxmlformats-officedocument.presentationml.slideLayout+xml"/>
  <Override PartName="/ppt/slideLayouts/slideLayout2229.xml" ContentType="application/vnd.openxmlformats-officedocument.presentationml.slideLayout+xml"/>
  <Override PartName="/ppt/slideLayouts/slideLayout2230.xml" ContentType="application/vnd.openxmlformats-officedocument.presentationml.slideLayout+xml"/>
  <Override PartName="/ppt/slideLayouts/slideLayout2231.xml" ContentType="application/vnd.openxmlformats-officedocument.presentationml.slideLayout+xml"/>
  <Override PartName="/ppt/slideLayouts/slideLayout2232.xml" ContentType="application/vnd.openxmlformats-officedocument.presentationml.slideLayout+xml"/>
  <Override PartName="/ppt/slideLayouts/slideLayout2233.xml" ContentType="application/vnd.openxmlformats-officedocument.presentationml.slideLayout+xml"/>
  <Override PartName="/ppt/slideLayouts/slideLayout2234.xml" ContentType="application/vnd.openxmlformats-officedocument.presentationml.slideLayout+xml"/>
  <Override PartName="/ppt/slideLayouts/slideLayout2235.xml" ContentType="application/vnd.openxmlformats-officedocument.presentationml.slideLayout+xml"/>
  <Override PartName="/ppt/slideLayouts/slideLayout2236.xml" ContentType="application/vnd.openxmlformats-officedocument.presentationml.slideLayout+xml"/>
  <Override PartName="/ppt/slideLayouts/slideLayout2237.xml" ContentType="application/vnd.openxmlformats-officedocument.presentationml.slideLayout+xml"/>
  <Override PartName="/ppt/slideLayouts/slideLayout2238.xml" ContentType="application/vnd.openxmlformats-officedocument.presentationml.slideLayout+xml"/>
  <Override PartName="/ppt/slideLayouts/slideLayout2239.xml" ContentType="application/vnd.openxmlformats-officedocument.presentationml.slideLayout+xml"/>
  <Override PartName="/ppt/slideLayouts/slideLayout2240.xml" ContentType="application/vnd.openxmlformats-officedocument.presentationml.slideLayout+xml"/>
  <Override PartName="/ppt/slideLayouts/slideLayout2241.xml" ContentType="application/vnd.openxmlformats-officedocument.presentationml.slideLayout+xml"/>
  <Override PartName="/ppt/slideLayouts/slideLayout2242.xml" ContentType="application/vnd.openxmlformats-officedocument.presentationml.slideLayout+xml"/>
  <Override PartName="/ppt/slideLayouts/slideLayout2243.xml" ContentType="application/vnd.openxmlformats-officedocument.presentationml.slideLayout+xml"/>
  <Override PartName="/ppt/slideLayouts/slideLayout2244.xml" ContentType="application/vnd.openxmlformats-officedocument.presentationml.slideLayout+xml"/>
  <Override PartName="/ppt/slideLayouts/slideLayout2245.xml" ContentType="application/vnd.openxmlformats-officedocument.presentationml.slideLayout+xml"/>
  <Override PartName="/ppt/slideLayouts/slideLayout2246.xml" ContentType="application/vnd.openxmlformats-officedocument.presentationml.slideLayout+xml"/>
  <Override PartName="/ppt/slideLayouts/slideLayout2247.xml" ContentType="application/vnd.openxmlformats-officedocument.presentationml.slideLayout+xml"/>
  <Override PartName="/ppt/slideLayouts/slideLayout2248.xml" ContentType="application/vnd.openxmlformats-officedocument.presentationml.slideLayout+xml"/>
  <Override PartName="/ppt/slideLayouts/slideLayout2249.xml" ContentType="application/vnd.openxmlformats-officedocument.presentationml.slideLayout+xml"/>
  <Override PartName="/ppt/slideLayouts/slideLayout2250.xml" ContentType="application/vnd.openxmlformats-officedocument.presentationml.slideLayout+xml"/>
  <Override PartName="/ppt/slideLayouts/slideLayout2251.xml" ContentType="application/vnd.openxmlformats-officedocument.presentationml.slideLayout+xml"/>
  <Override PartName="/ppt/slideLayouts/slideLayout2252.xml" ContentType="application/vnd.openxmlformats-officedocument.presentationml.slideLayout+xml"/>
  <Override PartName="/ppt/slideLayouts/slideLayout2253.xml" ContentType="application/vnd.openxmlformats-officedocument.presentationml.slideLayout+xml"/>
  <Override PartName="/ppt/slideLayouts/slideLayout2254.xml" ContentType="application/vnd.openxmlformats-officedocument.presentationml.slideLayout+xml"/>
  <Override PartName="/ppt/slideLayouts/slideLayout2255.xml" ContentType="application/vnd.openxmlformats-officedocument.presentationml.slideLayout+xml"/>
  <Override PartName="/ppt/slideLayouts/slideLayout2256.xml" ContentType="application/vnd.openxmlformats-officedocument.presentationml.slideLayout+xml"/>
  <Override PartName="/ppt/slideLayouts/slideLayout2257.xml" ContentType="application/vnd.openxmlformats-officedocument.presentationml.slideLayout+xml"/>
  <Override PartName="/ppt/slideLayouts/slideLayout2258.xml" ContentType="application/vnd.openxmlformats-officedocument.presentationml.slideLayout+xml"/>
  <Override PartName="/ppt/slideLayouts/slideLayout2259.xml" ContentType="application/vnd.openxmlformats-officedocument.presentationml.slideLayout+xml"/>
  <Override PartName="/ppt/slideLayouts/slideLayout2260.xml" ContentType="application/vnd.openxmlformats-officedocument.presentationml.slideLayout+xml"/>
  <Override PartName="/ppt/slideLayouts/slideLayout2261.xml" ContentType="application/vnd.openxmlformats-officedocument.presentationml.slideLayout+xml"/>
  <Override PartName="/ppt/slideLayouts/slideLayout2262.xml" ContentType="application/vnd.openxmlformats-officedocument.presentationml.slideLayout+xml"/>
  <Override PartName="/ppt/theme/theme108.xml" ContentType="application/vnd.openxmlformats-officedocument.theme+xml"/>
  <Override PartName="/ppt/slideLayouts/slideLayout2263.xml" ContentType="application/vnd.openxmlformats-officedocument.presentationml.slideLayout+xml"/>
  <Override PartName="/ppt/slideLayouts/slideLayout2264.xml" ContentType="application/vnd.openxmlformats-officedocument.presentationml.slideLayout+xml"/>
  <Override PartName="/ppt/slideLayouts/slideLayout2265.xml" ContentType="application/vnd.openxmlformats-officedocument.presentationml.slideLayout+xml"/>
  <Override PartName="/ppt/slideLayouts/slideLayout2266.xml" ContentType="application/vnd.openxmlformats-officedocument.presentationml.slideLayout+xml"/>
  <Override PartName="/ppt/slideLayouts/slideLayout2267.xml" ContentType="application/vnd.openxmlformats-officedocument.presentationml.slideLayout+xml"/>
  <Override PartName="/ppt/slideLayouts/slideLayout2268.xml" ContentType="application/vnd.openxmlformats-officedocument.presentationml.slideLayout+xml"/>
  <Override PartName="/ppt/slideLayouts/slideLayout2269.xml" ContentType="application/vnd.openxmlformats-officedocument.presentationml.slideLayout+xml"/>
  <Override PartName="/ppt/slideLayouts/slideLayout2270.xml" ContentType="application/vnd.openxmlformats-officedocument.presentationml.slideLayout+xml"/>
  <Override PartName="/ppt/slideLayouts/slideLayout2271.xml" ContentType="application/vnd.openxmlformats-officedocument.presentationml.slideLayout+xml"/>
  <Override PartName="/ppt/slideLayouts/slideLayout2272.xml" ContentType="application/vnd.openxmlformats-officedocument.presentationml.slideLayout+xml"/>
  <Override PartName="/ppt/slideLayouts/slideLayout2273.xml" ContentType="application/vnd.openxmlformats-officedocument.presentationml.slideLayout+xml"/>
  <Override PartName="/ppt/slideLayouts/slideLayout2274.xml" ContentType="application/vnd.openxmlformats-officedocument.presentationml.slideLayout+xml"/>
  <Override PartName="/ppt/slideLayouts/slideLayout2275.xml" ContentType="application/vnd.openxmlformats-officedocument.presentationml.slideLayout+xml"/>
  <Override PartName="/ppt/slideLayouts/slideLayout2276.xml" ContentType="application/vnd.openxmlformats-officedocument.presentationml.slideLayout+xml"/>
  <Override PartName="/ppt/slideLayouts/slideLayout2277.xml" ContentType="application/vnd.openxmlformats-officedocument.presentationml.slideLayout+xml"/>
  <Override PartName="/ppt/slideLayouts/slideLayout2278.xml" ContentType="application/vnd.openxmlformats-officedocument.presentationml.slideLayout+xml"/>
  <Override PartName="/ppt/slideLayouts/slideLayout2279.xml" ContentType="application/vnd.openxmlformats-officedocument.presentationml.slideLayout+xml"/>
  <Override PartName="/ppt/slideLayouts/slideLayout2280.xml" ContentType="application/vnd.openxmlformats-officedocument.presentationml.slideLayout+xml"/>
  <Override PartName="/ppt/theme/theme109.xml" ContentType="application/vnd.openxmlformats-officedocument.theme+xml"/>
  <Override PartName="/ppt/slideLayouts/slideLayout2281.xml" ContentType="application/vnd.openxmlformats-officedocument.presentationml.slideLayout+xml"/>
  <Override PartName="/ppt/slideLayouts/slideLayout2282.xml" ContentType="application/vnd.openxmlformats-officedocument.presentationml.slideLayout+xml"/>
  <Override PartName="/ppt/slideLayouts/slideLayout2283.xml" ContentType="application/vnd.openxmlformats-officedocument.presentationml.slideLayout+xml"/>
  <Override PartName="/ppt/slideLayouts/slideLayout2284.xml" ContentType="application/vnd.openxmlformats-officedocument.presentationml.slideLayout+xml"/>
  <Override PartName="/ppt/slideLayouts/slideLayout2285.xml" ContentType="application/vnd.openxmlformats-officedocument.presentationml.slideLayout+xml"/>
  <Override PartName="/ppt/slideLayouts/slideLayout2286.xml" ContentType="application/vnd.openxmlformats-officedocument.presentationml.slideLayout+xml"/>
  <Override PartName="/ppt/slideLayouts/slideLayout2287.xml" ContentType="application/vnd.openxmlformats-officedocument.presentationml.slideLayout+xml"/>
  <Override PartName="/ppt/slideLayouts/slideLayout2288.xml" ContentType="application/vnd.openxmlformats-officedocument.presentationml.slideLayout+xml"/>
  <Override PartName="/ppt/slideLayouts/slideLayout2289.xml" ContentType="application/vnd.openxmlformats-officedocument.presentationml.slideLayout+xml"/>
  <Override PartName="/ppt/slideLayouts/slideLayout2290.xml" ContentType="application/vnd.openxmlformats-officedocument.presentationml.slideLayout+xml"/>
  <Override PartName="/ppt/slideLayouts/slideLayout2291.xml" ContentType="application/vnd.openxmlformats-officedocument.presentationml.slideLayout+xml"/>
  <Override PartName="/ppt/slideLayouts/slideLayout2292.xml" ContentType="application/vnd.openxmlformats-officedocument.presentationml.slideLayout+xml"/>
  <Override PartName="/ppt/slideLayouts/slideLayout2293.xml" ContentType="application/vnd.openxmlformats-officedocument.presentationml.slideLayout+xml"/>
  <Override PartName="/ppt/slideLayouts/slideLayout2294.xml" ContentType="application/vnd.openxmlformats-officedocument.presentationml.slideLayout+xml"/>
  <Override PartName="/ppt/slideLayouts/slideLayout2295.xml" ContentType="application/vnd.openxmlformats-officedocument.presentationml.slideLayout+xml"/>
  <Override PartName="/ppt/slideLayouts/slideLayout2296.xml" ContentType="application/vnd.openxmlformats-officedocument.presentationml.slideLayout+xml"/>
  <Override PartName="/ppt/slideLayouts/slideLayout2297.xml" ContentType="application/vnd.openxmlformats-officedocument.presentationml.slideLayout+xml"/>
  <Override PartName="/ppt/slideLayouts/slideLayout2298.xml" ContentType="application/vnd.openxmlformats-officedocument.presentationml.slideLayout+xml"/>
  <Override PartName="/ppt/theme/theme110.xml" ContentType="application/vnd.openxmlformats-officedocument.theme+xml"/>
  <Override PartName="/ppt/slideLayouts/slideLayout2299.xml" ContentType="application/vnd.openxmlformats-officedocument.presentationml.slideLayout+xml"/>
  <Override PartName="/ppt/slideLayouts/slideLayout2300.xml" ContentType="application/vnd.openxmlformats-officedocument.presentationml.slideLayout+xml"/>
  <Override PartName="/ppt/slideLayouts/slideLayout2301.xml" ContentType="application/vnd.openxmlformats-officedocument.presentationml.slideLayout+xml"/>
  <Override PartName="/ppt/slideLayouts/slideLayout2302.xml" ContentType="application/vnd.openxmlformats-officedocument.presentationml.slideLayout+xml"/>
  <Override PartName="/ppt/theme/theme111.xml" ContentType="application/vnd.openxmlformats-officedocument.theme+xml"/>
  <Override PartName="/ppt/tags/tag51.xml" ContentType="application/vnd.openxmlformats-officedocument.presentationml.tags+xml"/>
  <Override PartName="/ppt/slideLayouts/slideLayout2303.xml" ContentType="application/vnd.openxmlformats-officedocument.presentationml.slideLayout+xml"/>
  <Override PartName="/ppt/slideLayouts/slideLayout2304.xml" ContentType="application/vnd.openxmlformats-officedocument.presentationml.slideLayout+xml"/>
  <Override PartName="/ppt/slideLayouts/slideLayout2305.xml" ContentType="application/vnd.openxmlformats-officedocument.presentationml.slideLayout+xml"/>
  <Override PartName="/ppt/slideLayouts/slideLayout2306.xml" ContentType="application/vnd.openxmlformats-officedocument.presentationml.slideLayout+xml"/>
  <Override PartName="/ppt/slideLayouts/slideLayout2307.xml" ContentType="application/vnd.openxmlformats-officedocument.presentationml.slideLayout+xml"/>
  <Override PartName="/ppt/slideLayouts/slideLayout2308.xml" ContentType="application/vnd.openxmlformats-officedocument.presentationml.slideLayout+xml"/>
  <Override PartName="/ppt/slideLayouts/slideLayout2309.xml" ContentType="application/vnd.openxmlformats-officedocument.presentationml.slideLayout+xml"/>
  <Override PartName="/ppt/slideLayouts/slideLayout2310.xml" ContentType="application/vnd.openxmlformats-officedocument.presentationml.slideLayout+xml"/>
  <Override PartName="/ppt/slideLayouts/slideLayout2311.xml" ContentType="application/vnd.openxmlformats-officedocument.presentationml.slideLayout+xml"/>
  <Override PartName="/ppt/slideLayouts/slideLayout2312.xml" ContentType="application/vnd.openxmlformats-officedocument.presentationml.slideLayout+xml"/>
  <Override PartName="/ppt/slideLayouts/slideLayout2313.xml" ContentType="application/vnd.openxmlformats-officedocument.presentationml.slideLayout+xml"/>
  <Override PartName="/ppt/slideLayouts/slideLayout2314.xml" ContentType="application/vnd.openxmlformats-officedocument.presentationml.slideLayout+xml"/>
  <Override PartName="/ppt/slideLayouts/slideLayout2315.xml" ContentType="application/vnd.openxmlformats-officedocument.presentationml.slideLayout+xml"/>
  <Override PartName="/ppt/slideLayouts/slideLayout2316.xml" ContentType="application/vnd.openxmlformats-officedocument.presentationml.slideLayout+xml"/>
  <Override PartName="/ppt/slideLayouts/slideLayout2317.xml" ContentType="application/vnd.openxmlformats-officedocument.presentationml.slideLayout+xml"/>
  <Override PartName="/ppt/slideLayouts/slideLayout2318.xml" ContentType="application/vnd.openxmlformats-officedocument.presentationml.slideLayout+xml"/>
  <Override PartName="/ppt/slideLayouts/slideLayout2319.xml" ContentType="application/vnd.openxmlformats-officedocument.presentationml.slideLayout+xml"/>
  <Override PartName="/ppt/slideLayouts/slideLayout2320.xml" ContentType="application/vnd.openxmlformats-officedocument.presentationml.slideLayout+xml"/>
  <Override PartName="/ppt/slideLayouts/slideLayout2321.xml" ContentType="application/vnd.openxmlformats-officedocument.presentationml.slideLayout+xml"/>
  <Override PartName="/ppt/slideLayouts/slideLayout2322.xml" ContentType="application/vnd.openxmlformats-officedocument.presentationml.slideLayout+xml"/>
  <Override PartName="/ppt/slideLayouts/slideLayout2323.xml" ContentType="application/vnd.openxmlformats-officedocument.presentationml.slideLayout+xml"/>
  <Override PartName="/ppt/slideLayouts/slideLayout2324.xml" ContentType="application/vnd.openxmlformats-officedocument.presentationml.slideLayout+xml"/>
  <Override PartName="/ppt/slideLayouts/slideLayout2325.xml" ContentType="application/vnd.openxmlformats-officedocument.presentationml.slideLayout+xml"/>
  <Override PartName="/ppt/theme/theme112.xml" ContentType="application/vnd.openxmlformats-officedocument.theme+xml"/>
  <Override PartName="/ppt/slideLayouts/slideLayout2326.xml" ContentType="application/vnd.openxmlformats-officedocument.presentationml.slideLayout+xml"/>
  <Override PartName="/ppt/slideLayouts/slideLayout2327.xml" ContentType="application/vnd.openxmlformats-officedocument.presentationml.slideLayout+xml"/>
  <Override PartName="/ppt/slideLayouts/slideLayout2328.xml" ContentType="application/vnd.openxmlformats-officedocument.presentationml.slideLayout+xml"/>
  <Override PartName="/ppt/slideLayouts/slideLayout2329.xml" ContentType="application/vnd.openxmlformats-officedocument.presentationml.slideLayout+xml"/>
  <Override PartName="/ppt/slideLayouts/slideLayout2330.xml" ContentType="application/vnd.openxmlformats-officedocument.presentationml.slideLayout+xml"/>
  <Override PartName="/ppt/slideLayouts/slideLayout2331.xml" ContentType="application/vnd.openxmlformats-officedocument.presentationml.slideLayout+xml"/>
  <Override PartName="/ppt/slideLayouts/slideLayout2332.xml" ContentType="application/vnd.openxmlformats-officedocument.presentationml.slideLayout+xml"/>
  <Override PartName="/ppt/slideLayouts/slideLayout2333.xml" ContentType="application/vnd.openxmlformats-officedocument.presentationml.slideLayout+xml"/>
  <Override PartName="/ppt/slideLayouts/slideLayout2334.xml" ContentType="application/vnd.openxmlformats-officedocument.presentationml.slideLayout+xml"/>
  <Override PartName="/ppt/slideLayouts/slideLayout2335.xml" ContentType="application/vnd.openxmlformats-officedocument.presentationml.slideLayout+xml"/>
  <Override PartName="/ppt/slideLayouts/slideLayout2336.xml" ContentType="application/vnd.openxmlformats-officedocument.presentationml.slideLayout+xml"/>
  <Override PartName="/ppt/slideLayouts/slideLayout2337.xml" ContentType="application/vnd.openxmlformats-officedocument.presentationml.slideLayout+xml"/>
  <Override PartName="/ppt/slideLayouts/slideLayout2338.xml" ContentType="application/vnd.openxmlformats-officedocument.presentationml.slideLayout+xml"/>
  <Override PartName="/ppt/slideLayouts/slideLayout2339.xml" ContentType="application/vnd.openxmlformats-officedocument.presentationml.slideLayout+xml"/>
  <Override PartName="/ppt/slideLayouts/slideLayout2340.xml" ContentType="application/vnd.openxmlformats-officedocument.presentationml.slideLayout+xml"/>
  <Override PartName="/ppt/slideLayouts/slideLayout2341.xml" ContentType="application/vnd.openxmlformats-officedocument.presentationml.slideLayout+xml"/>
  <Override PartName="/ppt/slideLayouts/slideLayout2342.xml" ContentType="application/vnd.openxmlformats-officedocument.presentationml.slideLayout+xml"/>
  <Override PartName="/ppt/slideLayouts/slideLayout2343.xml" ContentType="application/vnd.openxmlformats-officedocument.presentationml.slideLayout+xml"/>
  <Override PartName="/ppt/theme/theme113.xml" ContentType="application/vnd.openxmlformats-officedocument.theme+xml"/>
  <Override PartName="/ppt/slideLayouts/slideLayout2344.xml" ContentType="application/vnd.openxmlformats-officedocument.presentationml.slideLayout+xml"/>
  <Override PartName="/ppt/slideLayouts/slideLayout2345.xml" ContentType="application/vnd.openxmlformats-officedocument.presentationml.slideLayout+xml"/>
  <Override PartName="/ppt/slideLayouts/slideLayout2346.xml" ContentType="application/vnd.openxmlformats-officedocument.presentationml.slideLayout+xml"/>
  <Override PartName="/ppt/slideLayouts/slideLayout2347.xml" ContentType="application/vnd.openxmlformats-officedocument.presentationml.slideLayout+xml"/>
  <Override PartName="/ppt/slideLayouts/slideLayout2348.xml" ContentType="application/vnd.openxmlformats-officedocument.presentationml.slideLayout+xml"/>
  <Override PartName="/ppt/slideLayouts/slideLayout2349.xml" ContentType="application/vnd.openxmlformats-officedocument.presentationml.slideLayout+xml"/>
  <Override PartName="/ppt/slideLayouts/slideLayout2350.xml" ContentType="application/vnd.openxmlformats-officedocument.presentationml.slideLayout+xml"/>
  <Override PartName="/ppt/slideLayouts/slideLayout2351.xml" ContentType="application/vnd.openxmlformats-officedocument.presentationml.slideLayout+xml"/>
  <Override PartName="/ppt/slideLayouts/slideLayout2352.xml" ContentType="application/vnd.openxmlformats-officedocument.presentationml.slideLayout+xml"/>
  <Override PartName="/ppt/slideLayouts/slideLayout2353.xml" ContentType="application/vnd.openxmlformats-officedocument.presentationml.slideLayout+xml"/>
  <Override PartName="/ppt/slideLayouts/slideLayout2354.xml" ContentType="application/vnd.openxmlformats-officedocument.presentationml.slideLayout+xml"/>
  <Override PartName="/ppt/slideLayouts/slideLayout2355.xml" ContentType="application/vnd.openxmlformats-officedocument.presentationml.slideLayout+xml"/>
  <Override PartName="/ppt/slideLayouts/slideLayout2356.xml" ContentType="application/vnd.openxmlformats-officedocument.presentationml.slideLayout+xml"/>
  <Override PartName="/ppt/slideLayouts/slideLayout2357.xml" ContentType="application/vnd.openxmlformats-officedocument.presentationml.slideLayout+xml"/>
  <Override PartName="/ppt/slideLayouts/slideLayout2358.xml" ContentType="application/vnd.openxmlformats-officedocument.presentationml.slideLayout+xml"/>
  <Override PartName="/ppt/slideLayouts/slideLayout2359.xml" ContentType="application/vnd.openxmlformats-officedocument.presentationml.slideLayout+xml"/>
  <Override PartName="/ppt/slideLayouts/slideLayout2360.xml" ContentType="application/vnd.openxmlformats-officedocument.presentationml.slideLayout+xml"/>
  <Override PartName="/ppt/slideLayouts/slideLayout2361.xml" ContentType="application/vnd.openxmlformats-officedocument.presentationml.slideLayout+xml"/>
  <Override PartName="/ppt/slideLayouts/slideLayout2362.xml" ContentType="application/vnd.openxmlformats-officedocument.presentationml.slideLayout+xml"/>
  <Override PartName="/ppt/slideLayouts/slideLayout2363.xml" ContentType="application/vnd.openxmlformats-officedocument.presentationml.slideLayout+xml"/>
  <Override PartName="/ppt/slideLayouts/slideLayout2364.xml" ContentType="application/vnd.openxmlformats-officedocument.presentationml.slideLayout+xml"/>
  <Override PartName="/ppt/slideLayouts/slideLayout2365.xml" ContentType="application/vnd.openxmlformats-officedocument.presentationml.slideLayout+xml"/>
  <Override PartName="/ppt/slideLayouts/slideLayout2366.xml" ContentType="application/vnd.openxmlformats-officedocument.presentationml.slideLayout+xml"/>
  <Override PartName="/ppt/slideLayouts/slideLayout2367.xml" ContentType="application/vnd.openxmlformats-officedocument.presentationml.slideLayout+xml"/>
  <Override PartName="/ppt/slideLayouts/slideLayout2368.xml" ContentType="application/vnd.openxmlformats-officedocument.presentationml.slideLayout+xml"/>
  <Override PartName="/ppt/slideLayouts/slideLayout2369.xml" ContentType="application/vnd.openxmlformats-officedocument.presentationml.slideLayout+xml"/>
  <Override PartName="/ppt/slideLayouts/slideLayout2370.xml" ContentType="application/vnd.openxmlformats-officedocument.presentationml.slideLayout+xml"/>
  <Override PartName="/ppt/slideLayouts/slideLayout2371.xml" ContentType="application/vnd.openxmlformats-officedocument.presentationml.slideLayout+xml"/>
  <Override PartName="/ppt/slideLayouts/slideLayout2372.xml" ContentType="application/vnd.openxmlformats-officedocument.presentationml.slideLayout+xml"/>
  <Override PartName="/ppt/slideLayouts/slideLayout2373.xml" ContentType="application/vnd.openxmlformats-officedocument.presentationml.slideLayout+xml"/>
  <Override PartName="/ppt/slideLayouts/slideLayout2374.xml" ContentType="application/vnd.openxmlformats-officedocument.presentationml.slideLayout+xml"/>
  <Override PartName="/ppt/slideLayouts/slideLayout2375.xml" ContentType="application/vnd.openxmlformats-officedocument.presentationml.slideLayout+xml"/>
  <Override PartName="/ppt/slideLayouts/slideLayout2376.xml" ContentType="application/vnd.openxmlformats-officedocument.presentationml.slideLayout+xml"/>
  <Override PartName="/ppt/slideLayouts/slideLayout2377.xml" ContentType="application/vnd.openxmlformats-officedocument.presentationml.slideLayout+xml"/>
  <Override PartName="/ppt/slideLayouts/slideLayout2378.xml" ContentType="application/vnd.openxmlformats-officedocument.presentationml.slideLayout+xml"/>
  <Override PartName="/ppt/slideLayouts/slideLayout2379.xml" ContentType="application/vnd.openxmlformats-officedocument.presentationml.slideLayout+xml"/>
  <Override PartName="/ppt/slideLayouts/slideLayout2380.xml" ContentType="application/vnd.openxmlformats-officedocument.presentationml.slideLayout+xml"/>
  <Override PartName="/ppt/slideLayouts/slideLayout2381.xml" ContentType="application/vnd.openxmlformats-officedocument.presentationml.slideLayout+xml"/>
  <Override PartName="/ppt/slideLayouts/slideLayout2382.xml" ContentType="application/vnd.openxmlformats-officedocument.presentationml.slideLayout+xml"/>
  <Override PartName="/ppt/slideLayouts/slideLayout2383.xml" ContentType="application/vnd.openxmlformats-officedocument.presentationml.slideLayout+xml"/>
  <Override PartName="/ppt/slideLayouts/slideLayout2384.xml" ContentType="application/vnd.openxmlformats-officedocument.presentationml.slideLayout+xml"/>
  <Override PartName="/ppt/slideLayouts/slideLayout2385.xml" ContentType="application/vnd.openxmlformats-officedocument.presentationml.slideLayout+xml"/>
  <Override PartName="/ppt/slideLayouts/slideLayout2386.xml" ContentType="application/vnd.openxmlformats-officedocument.presentationml.slideLayout+xml"/>
  <Override PartName="/ppt/slideLayouts/slideLayout2387.xml" ContentType="application/vnd.openxmlformats-officedocument.presentationml.slideLayout+xml"/>
  <Override PartName="/ppt/theme/theme114.xml" ContentType="application/vnd.openxmlformats-officedocument.theme+xml"/>
  <Override PartName="/ppt/slideLayouts/slideLayout2388.xml" ContentType="application/vnd.openxmlformats-officedocument.presentationml.slideLayout+xml"/>
  <Override PartName="/ppt/slideLayouts/slideLayout2389.xml" ContentType="application/vnd.openxmlformats-officedocument.presentationml.slideLayout+xml"/>
  <Override PartName="/ppt/slideLayouts/slideLayout2390.xml" ContentType="application/vnd.openxmlformats-officedocument.presentationml.slideLayout+xml"/>
  <Override PartName="/ppt/slideLayouts/slideLayout2391.xml" ContentType="application/vnd.openxmlformats-officedocument.presentationml.slideLayout+xml"/>
  <Override PartName="/ppt/slideLayouts/slideLayout2392.xml" ContentType="application/vnd.openxmlformats-officedocument.presentationml.slideLayout+xml"/>
  <Override PartName="/ppt/slideLayouts/slideLayout2393.xml" ContentType="application/vnd.openxmlformats-officedocument.presentationml.slideLayout+xml"/>
  <Override PartName="/ppt/slideLayouts/slideLayout2394.xml" ContentType="application/vnd.openxmlformats-officedocument.presentationml.slideLayout+xml"/>
  <Override PartName="/ppt/slideLayouts/slideLayout2395.xml" ContentType="application/vnd.openxmlformats-officedocument.presentationml.slideLayout+xml"/>
  <Override PartName="/ppt/slideLayouts/slideLayout2396.xml" ContentType="application/vnd.openxmlformats-officedocument.presentationml.slideLayout+xml"/>
  <Override PartName="/ppt/slideLayouts/slideLayout2397.xml" ContentType="application/vnd.openxmlformats-officedocument.presentationml.slideLayout+xml"/>
  <Override PartName="/ppt/slideLayouts/slideLayout2398.xml" ContentType="application/vnd.openxmlformats-officedocument.presentationml.slideLayout+xml"/>
  <Override PartName="/ppt/slideLayouts/slideLayout2399.xml" ContentType="application/vnd.openxmlformats-officedocument.presentationml.slideLayout+xml"/>
  <Override PartName="/ppt/slideLayouts/slideLayout2400.xml" ContentType="application/vnd.openxmlformats-officedocument.presentationml.slideLayout+xml"/>
  <Override PartName="/ppt/slideLayouts/slideLayout2401.xml" ContentType="application/vnd.openxmlformats-officedocument.presentationml.slideLayout+xml"/>
  <Override PartName="/ppt/slideLayouts/slideLayout2402.xml" ContentType="application/vnd.openxmlformats-officedocument.presentationml.slideLayout+xml"/>
  <Override PartName="/ppt/slideLayouts/slideLayout2403.xml" ContentType="application/vnd.openxmlformats-officedocument.presentationml.slideLayout+xml"/>
  <Override PartName="/ppt/theme/theme115.xml" ContentType="application/vnd.openxmlformats-officedocument.theme+xml"/>
  <Override PartName="/ppt/slideLayouts/slideLayout2404.xml" ContentType="application/vnd.openxmlformats-officedocument.presentationml.slideLayout+xml"/>
  <Override PartName="/ppt/slideLayouts/slideLayout2405.xml" ContentType="application/vnd.openxmlformats-officedocument.presentationml.slideLayout+xml"/>
  <Override PartName="/ppt/slideLayouts/slideLayout2406.xml" ContentType="application/vnd.openxmlformats-officedocument.presentationml.slideLayout+xml"/>
  <Override PartName="/ppt/slideLayouts/slideLayout2407.xml" ContentType="application/vnd.openxmlformats-officedocument.presentationml.slideLayout+xml"/>
  <Override PartName="/ppt/slideLayouts/slideLayout2408.xml" ContentType="application/vnd.openxmlformats-officedocument.presentationml.slideLayout+xml"/>
  <Override PartName="/ppt/slideLayouts/slideLayout2409.xml" ContentType="application/vnd.openxmlformats-officedocument.presentationml.slideLayout+xml"/>
  <Override PartName="/ppt/slideLayouts/slideLayout2410.xml" ContentType="application/vnd.openxmlformats-officedocument.presentationml.slideLayout+xml"/>
  <Override PartName="/ppt/slideLayouts/slideLayout2411.xml" ContentType="application/vnd.openxmlformats-officedocument.presentationml.slideLayout+xml"/>
  <Override PartName="/ppt/slideLayouts/slideLayout2412.xml" ContentType="application/vnd.openxmlformats-officedocument.presentationml.slideLayout+xml"/>
  <Override PartName="/ppt/slideLayouts/slideLayout2413.xml" ContentType="application/vnd.openxmlformats-officedocument.presentationml.slideLayout+xml"/>
  <Override PartName="/ppt/slideLayouts/slideLayout2414.xml" ContentType="application/vnd.openxmlformats-officedocument.presentationml.slideLayout+xml"/>
  <Override PartName="/ppt/slideLayouts/slideLayout2415.xml" ContentType="application/vnd.openxmlformats-officedocument.presentationml.slideLayout+xml"/>
  <Override PartName="/ppt/slideLayouts/slideLayout2416.xml" ContentType="application/vnd.openxmlformats-officedocument.presentationml.slideLayout+xml"/>
  <Override PartName="/ppt/slideLayouts/slideLayout2417.xml" ContentType="application/vnd.openxmlformats-officedocument.presentationml.slideLayout+xml"/>
  <Override PartName="/ppt/slideLayouts/slideLayout2418.xml" ContentType="application/vnd.openxmlformats-officedocument.presentationml.slideLayout+xml"/>
  <Override PartName="/ppt/slideLayouts/slideLayout2419.xml" ContentType="application/vnd.openxmlformats-officedocument.presentationml.slideLayout+xml"/>
  <Override PartName="/ppt/slideLayouts/slideLayout2420.xml" ContentType="application/vnd.openxmlformats-officedocument.presentationml.slideLayout+xml"/>
  <Override PartName="/ppt/slideLayouts/slideLayout2421.xml" ContentType="application/vnd.openxmlformats-officedocument.presentationml.slideLayout+xml"/>
  <Override PartName="/ppt/slideLayouts/slideLayout2422.xml" ContentType="application/vnd.openxmlformats-officedocument.presentationml.slideLayout+xml"/>
  <Override PartName="/ppt/slideLayouts/slideLayout2423.xml" ContentType="application/vnd.openxmlformats-officedocument.presentationml.slideLayout+xml"/>
  <Override PartName="/ppt/slideLayouts/slideLayout2424.xml" ContentType="application/vnd.openxmlformats-officedocument.presentationml.slideLayout+xml"/>
  <Override PartName="/ppt/slideLayouts/slideLayout2425.xml" ContentType="application/vnd.openxmlformats-officedocument.presentationml.slideLayout+xml"/>
  <Override PartName="/ppt/slideLayouts/slideLayout2426.xml" ContentType="application/vnd.openxmlformats-officedocument.presentationml.slideLayout+xml"/>
  <Override PartName="/ppt/slideLayouts/slideLayout2427.xml" ContentType="application/vnd.openxmlformats-officedocument.presentationml.slideLayout+xml"/>
  <Override PartName="/ppt/slideLayouts/slideLayout2428.xml" ContentType="application/vnd.openxmlformats-officedocument.presentationml.slideLayout+xml"/>
  <Override PartName="/ppt/slideLayouts/slideLayout2429.xml" ContentType="application/vnd.openxmlformats-officedocument.presentationml.slideLayout+xml"/>
  <Override PartName="/ppt/slideLayouts/slideLayout2430.xml" ContentType="application/vnd.openxmlformats-officedocument.presentationml.slideLayout+xml"/>
  <Override PartName="/ppt/slideLayouts/slideLayout2431.xml" ContentType="application/vnd.openxmlformats-officedocument.presentationml.slideLayout+xml"/>
  <Override PartName="/ppt/slideLayouts/slideLayout2432.xml" ContentType="application/vnd.openxmlformats-officedocument.presentationml.slideLayout+xml"/>
  <Override PartName="/ppt/slideLayouts/slideLayout2433.xml" ContentType="application/vnd.openxmlformats-officedocument.presentationml.slideLayout+xml"/>
  <Override PartName="/ppt/slideLayouts/slideLayout2434.xml" ContentType="application/vnd.openxmlformats-officedocument.presentationml.slideLayout+xml"/>
  <Override PartName="/ppt/slideLayouts/slideLayout2435.xml" ContentType="application/vnd.openxmlformats-officedocument.presentationml.slideLayout+xml"/>
  <Override PartName="/ppt/slideLayouts/slideLayout2436.xml" ContentType="application/vnd.openxmlformats-officedocument.presentationml.slideLayout+xml"/>
  <Override PartName="/ppt/slideLayouts/slideLayout2437.xml" ContentType="application/vnd.openxmlformats-officedocument.presentationml.slideLayout+xml"/>
  <Override PartName="/ppt/slideLayouts/slideLayout2438.xml" ContentType="application/vnd.openxmlformats-officedocument.presentationml.slideLayout+xml"/>
  <Override PartName="/ppt/slideLayouts/slideLayout2439.xml" ContentType="application/vnd.openxmlformats-officedocument.presentationml.slideLayout+xml"/>
  <Override PartName="/ppt/slideLayouts/slideLayout2440.xml" ContentType="application/vnd.openxmlformats-officedocument.presentationml.slideLayout+xml"/>
  <Override PartName="/ppt/slideLayouts/slideLayout2441.xml" ContentType="application/vnd.openxmlformats-officedocument.presentationml.slideLayout+xml"/>
  <Override PartName="/ppt/slideLayouts/slideLayout2442.xml" ContentType="application/vnd.openxmlformats-officedocument.presentationml.slideLayout+xml"/>
  <Override PartName="/ppt/slideLayouts/slideLayout2443.xml" ContentType="application/vnd.openxmlformats-officedocument.presentationml.slideLayout+xml"/>
  <Override PartName="/ppt/slideLayouts/slideLayout2444.xml" ContentType="application/vnd.openxmlformats-officedocument.presentationml.slideLayout+xml"/>
  <Override PartName="/ppt/slideLayouts/slideLayout2445.xml" ContentType="application/vnd.openxmlformats-officedocument.presentationml.slideLayout+xml"/>
  <Override PartName="/ppt/slideLayouts/slideLayout2446.xml" ContentType="application/vnd.openxmlformats-officedocument.presentationml.slideLayout+xml"/>
  <Override PartName="/ppt/slideLayouts/slideLayout2447.xml" ContentType="application/vnd.openxmlformats-officedocument.presentationml.slideLayout+xml"/>
  <Override PartName="/ppt/theme/theme116.xml" ContentType="application/vnd.openxmlformats-officedocument.theme+xml"/>
  <Override PartName="/ppt/slideLayouts/slideLayout2448.xml" ContentType="application/vnd.openxmlformats-officedocument.presentationml.slideLayout+xml"/>
  <Override PartName="/ppt/slideLayouts/slideLayout2449.xml" ContentType="application/vnd.openxmlformats-officedocument.presentationml.slideLayout+xml"/>
  <Override PartName="/ppt/slideLayouts/slideLayout2450.xml" ContentType="application/vnd.openxmlformats-officedocument.presentationml.slideLayout+xml"/>
  <Override PartName="/ppt/slideLayouts/slideLayout2451.xml" ContentType="application/vnd.openxmlformats-officedocument.presentationml.slideLayout+xml"/>
  <Override PartName="/ppt/slideLayouts/slideLayout2452.xml" ContentType="application/vnd.openxmlformats-officedocument.presentationml.slideLayout+xml"/>
  <Override PartName="/ppt/slideLayouts/slideLayout2453.xml" ContentType="application/vnd.openxmlformats-officedocument.presentationml.slideLayout+xml"/>
  <Override PartName="/ppt/slideLayouts/slideLayout2454.xml" ContentType="application/vnd.openxmlformats-officedocument.presentationml.slideLayout+xml"/>
  <Override PartName="/ppt/slideLayouts/slideLayout2455.xml" ContentType="application/vnd.openxmlformats-officedocument.presentationml.slideLayout+xml"/>
  <Override PartName="/ppt/slideLayouts/slideLayout2456.xml" ContentType="application/vnd.openxmlformats-officedocument.presentationml.slideLayout+xml"/>
  <Override PartName="/ppt/slideLayouts/slideLayout2457.xml" ContentType="application/vnd.openxmlformats-officedocument.presentationml.slideLayout+xml"/>
  <Override PartName="/ppt/slideLayouts/slideLayout2458.xml" ContentType="application/vnd.openxmlformats-officedocument.presentationml.slideLayout+xml"/>
  <Override PartName="/ppt/slideLayouts/slideLayout2459.xml" ContentType="application/vnd.openxmlformats-officedocument.presentationml.slideLayout+xml"/>
  <Override PartName="/ppt/slideLayouts/slideLayout2460.xml" ContentType="application/vnd.openxmlformats-officedocument.presentationml.slideLayout+xml"/>
  <Override PartName="/ppt/slideLayouts/slideLayout2461.xml" ContentType="application/vnd.openxmlformats-officedocument.presentationml.slideLayout+xml"/>
  <Override PartName="/ppt/slideLayouts/slideLayout2462.xml" ContentType="application/vnd.openxmlformats-officedocument.presentationml.slideLayout+xml"/>
  <Override PartName="/ppt/slideLayouts/slideLayout2463.xml" ContentType="application/vnd.openxmlformats-officedocument.presentationml.slideLayout+xml"/>
  <Override PartName="/ppt/slideLayouts/slideLayout2464.xml" ContentType="application/vnd.openxmlformats-officedocument.presentationml.slideLayout+xml"/>
  <Override PartName="/ppt/slideLayouts/slideLayout2465.xml" ContentType="application/vnd.openxmlformats-officedocument.presentationml.slideLayout+xml"/>
  <Override PartName="/ppt/slideLayouts/slideLayout2466.xml" ContentType="application/vnd.openxmlformats-officedocument.presentationml.slideLayout+xml"/>
  <Override PartName="/ppt/slideLayouts/slideLayout2467.xml" ContentType="application/vnd.openxmlformats-officedocument.presentationml.slideLayout+xml"/>
  <Override PartName="/ppt/slideLayouts/slideLayout2468.xml" ContentType="application/vnd.openxmlformats-officedocument.presentationml.slideLayout+xml"/>
  <Override PartName="/ppt/slideLayouts/slideLayout2469.xml" ContentType="application/vnd.openxmlformats-officedocument.presentationml.slideLayout+xml"/>
  <Override PartName="/ppt/slideLayouts/slideLayout2470.xml" ContentType="application/vnd.openxmlformats-officedocument.presentationml.slideLayout+xml"/>
  <Override PartName="/ppt/slideLayouts/slideLayout2471.xml" ContentType="application/vnd.openxmlformats-officedocument.presentationml.slideLayout+xml"/>
  <Override PartName="/ppt/slideLayouts/slideLayout2472.xml" ContentType="application/vnd.openxmlformats-officedocument.presentationml.slideLayout+xml"/>
  <Override PartName="/ppt/slideLayouts/slideLayout2473.xml" ContentType="application/vnd.openxmlformats-officedocument.presentationml.slideLayout+xml"/>
  <Override PartName="/ppt/slideLayouts/slideLayout2474.xml" ContentType="application/vnd.openxmlformats-officedocument.presentationml.slideLayout+xml"/>
  <Override PartName="/ppt/slideLayouts/slideLayout2475.xml" ContentType="application/vnd.openxmlformats-officedocument.presentationml.slideLayout+xml"/>
  <Override PartName="/ppt/slideLayouts/slideLayout2476.xml" ContentType="application/vnd.openxmlformats-officedocument.presentationml.slideLayout+xml"/>
  <Override PartName="/ppt/slideLayouts/slideLayout2477.xml" ContentType="application/vnd.openxmlformats-officedocument.presentationml.slideLayout+xml"/>
  <Override PartName="/ppt/slideLayouts/slideLayout2478.xml" ContentType="application/vnd.openxmlformats-officedocument.presentationml.slideLayout+xml"/>
  <Override PartName="/ppt/slideLayouts/slideLayout2479.xml" ContentType="application/vnd.openxmlformats-officedocument.presentationml.slideLayout+xml"/>
  <Override PartName="/ppt/slideLayouts/slideLayout2480.xml" ContentType="application/vnd.openxmlformats-officedocument.presentationml.slideLayout+xml"/>
  <Override PartName="/ppt/slideLayouts/slideLayout2481.xml" ContentType="application/vnd.openxmlformats-officedocument.presentationml.slideLayout+xml"/>
  <Override PartName="/ppt/slideLayouts/slideLayout2482.xml" ContentType="application/vnd.openxmlformats-officedocument.presentationml.slideLayout+xml"/>
  <Override PartName="/ppt/slideLayouts/slideLayout2483.xml" ContentType="application/vnd.openxmlformats-officedocument.presentationml.slideLayout+xml"/>
  <Override PartName="/ppt/slideLayouts/slideLayout2484.xml" ContentType="application/vnd.openxmlformats-officedocument.presentationml.slideLayout+xml"/>
  <Override PartName="/ppt/slideLayouts/slideLayout2485.xml" ContentType="application/vnd.openxmlformats-officedocument.presentationml.slideLayout+xml"/>
  <Override PartName="/ppt/slideLayouts/slideLayout2486.xml" ContentType="application/vnd.openxmlformats-officedocument.presentationml.slideLayout+xml"/>
  <Override PartName="/ppt/slideLayouts/slideLayout2487.xml" ContentType="application/vnd.openxmlformats-officedocument.presentationml.slideLayout+xml"/>
  <Override PartName="/ppt/slideLayouts/slideLayout2488.xml" ContentType="application/vnd.openxmlformats-officedocument.presentationml.slideLayout+xml"/>
  <Override PartName="/ppt/slideLayouts/slideLayout2489.xml" ContentType="application/vnd.openxmlformats-officedocument.presentationml.slideLayout+xml"/>
  <Override PartName="/ppt/slideLayouts/slideLayout2490.xml" ContentType="application/vnd.openxmlformats-officedocument.presentationml.slideLayout+xml"/>
  <Override PartName="/ppt/slideLayouts/slideLayout2491.xml" ContentType="application/vnd.openxmlformats-officedocument.presentationml.slideLayout+xml"/>
  <Override PartName="/ppt/theme/theme117.xml" ContentType="application/vnd.openxmlformats-officedocument.theme+xml"/>
  <Override PartName="/ppt/slideLayouts/slideLayout2492.xml" ContentType="application/vnd.openxmlformats-officedocument.presentationml.slideLayout+xml"/>
  <Override PartName="/ppt/slideLayouts/slideLayout2493.xml" ContentType="application/vnd.openxmlformats-officedocument.presentationml.slideLayout+xml"/>
  <Override PartName="/ppt/slideLayouts/slideLayout2494.xml" ContentType="application/vnd.openxmlformats-officedocument.presentationml.slideLayout+xml"/>
  <Override PartName="/ppt/slideLayouts/slideLayout2495.xml" ContentType="application/vnd.openxmlformats-officedocument.presentationml.slideLayout+xml"/>
  <Override PartName="/ppt/slideLayouts/slideLayout2496.xml" ContentType="application/vnd.openxmlformats-officedocument.presentationml.slideLayout+xml"/>
  <Override PartName="/ppt/theme/theme118.xml" ContentType="application/vnd.openxmlformats-officedocument.theme+xml"/>
  <Override PartName="/ppt/tags/tag52.xml" ContentType="application/vnd.openxmlformats-officedocument.presentationml.tags+xml"/>
  <Override PartName="/ppt/slideLayouts/slideLayout2497.xml" ContentType="application/vnd.openxmlformats-officedocument.presentationml.slideLayout+xml"/>
  <Override PartName="/ppt/slideLayouts/slideLayout2498.xml" ContentType="application/vnd.openxmlformats-officedocument.presentationml.slideLayout+xml"/>
  <Override PartName="/ppt/slideLayouts/slideLayout2499.xml" ContentType="application/vnd.openxmlformats-officedocument.presentationml.slideLayout+xml"/>
  <Override PartName="/ppt/slideLayouts/slideLayout2500.xml" ContentType="application/vnd.openxmlformats-officedocument.presentationml.slideLayout+xml"/>
  <Override PartName="/ppt/slideLayouts/slideLayout2501.xml" ContentType="application/vnd.openxmlformats-officedocument.presentationml.slideLayout+xml"/>
  <Override PartName="/ppt/slideLayouts/slideLayout2502.xml" ContentType="application/vnd.openxmlformats-officedocument.presentationml.slideLayout+xml"/>
  <Override PartName="/ppt/slideLayouts/slideLayout2503.xml" ContentType="application/vnd.openxmlformats-officedocument.presentationml.slideLayout+xml"/>
  <Override PartName="/ppt/slideLayouts/slideLayout2504.xml" ContentType="application/vnd.openxmlformats-officedocument.presentationml.slideLayout+xml"/>
  <Override PartName="/ppt/slideLayouts/slideLayout2505.xml" ContentType="application/vnd.openxmlformats-officedocument.presentationml.slideLayout+xml"/>
  <Override PartName="/ppt/slideLayouts/slideLayout2506.xml" ContentType="application/vnd.openxmlformats-officedocument.presentationml.slideLayout+xml"/>
  <Override PartName="/ppt/slideLayouts/slideLayout2507.xml" ContentType="application/vnd.openxmlformats-officedocument.presentationml.slideLayout+xml"/>
  <Override PartName="/ppt/slideLayouts/slideLayout2508.xml" ContentType="application/vnd.openxmlformats-officedocument.presentationml.slideLayout+xml"/>
  <Override PartName="/ppt/slideLayouts/slideLayout2509.xml" ContentType="application/vnd.openxmlformats-officedocument.presentationml.slideLayout+xml"/>
  <Override PartName="/ppt/slideLayouts/slideLayout2510.xml" ContentType="application/vnd.openxmlformats-officedocument.presentationml.slideLayout+xml"/>
  <Override PartName="/ppt/slideLayouts/slideLayout2511.xml" ContentType="application/vnd.openxmlformats-officedocument.presentationml.slideLayout+xml"/>
  <Override PartName="/ppt/slideLayouts/slideLayout2512.xml" ContentType="application/vnd.openxmlformats-officedocument.presentationml.slideLayout+xml"/>
  <Override PartName="/ppt/slideLayouts/slideLayout2513.xml" ContentType="application/vnd.openxmlformats-officedocument.presentationml.slideLayout+xml"/>
  <Override PartName="/ppt/slideLayouts/slideLayout2514.xml" ContentType="application/vnd.openxmlformats-officedocument.presentationml.slideLayout+xml"/>
  <Override PartName="/ppt/slideLayouts/slideLayout2515.xml" ContentType="application/vnd.openxmlformats-officedocument.presentationml.slideLayout+xml"/>
  <Override PartName="/ppt/slideLayouts/slideLayout2516.xml" ContentType="application/vnd.openxmlformats-officedocument.presentationml.slideLayout+xml"/>
  <Override PartName="/ppt/slideLayouts/slideLayout2517.xml" ContentType="application/vnd.openxmlformats-officedocument.presentationml.slideLayout+xml"/>
  <Override PartName="/ppt/slideLayouts/slideLayout2518.xml" ContentType="application/vnd.openxmlformats-officedocument.presentationml.slideLayout+xml"/>
  <Override PartName="/ppt/slideLayouts/slideLayout2519.xml" ContentType="application/vnd.openxmlformats-officedocument.presentationml.slideLayout+xml"/>
  <Override PartName="/ppt/slideLayouts/slideLayout2520.xml" ContentType="application/vnd.openxmlformats-officedocument.presentationml.slideLayout+xml"/>
  <Override PartName="/ppt/slideLayouts/slideLayout2521.xml" ContentType="application/vnd.openxmlformats-officedocument.presentationml.slideLayout+xml"/>
  <Override PartName="/ppt/slideLayouts/slideLayout2522.xml" ContentType="application/vnd.openxmlformats-officedocument.presentationml.slideLayout+xml"/>
  <Override PartName="/ppt/slideLayouts/slideLayout2523.xml" ContentType="application/vnd.openxmlformats-officedocument.presentationml.slideLayout+xml"/>
  <Override PartName="/ppt/slideLayouts/slideLayout2524.xml" ContentType="application/vnd.openxmlformats-officedocument.presentationml.slideLayout+xml"/>
  <Override PartName="/ppt/slideLayouts/slideLayout2525.xml" ContentType="application/vnd.openxmlformats-officedocument.presentationml.slideLayout+xml"/>
  <Override PartName="/ppt/slideLayouts/slideLayout2526.xml" ContentType="application/vnd.openxmlformats-officedocument.presentationml.slideLayout+xml"/>
  <Override PartName="/ppt/slideLayouts/slideLayout2527.xml" ContentType="application/vnd.openxmlformats-officedocument.presentationml.slideLayout+xml"/>
  <Override PartName="/ppt/slideLayouts/slideLayout2528.xml" ContentType="application/vnd.openxmlformats-officedocument.presentationml.slideLayout+xml"/>
  <Override PartName="/ppt/slideLayouts/slideLayout2529.xml" ContentType="application/vnd.openxmlformats-officedocument.presentationml.slideLayout+xml"/>
  <Override PartName="/ppt/slideLayouts/slideLayout2530.xml" ContentType="application/vnd.openxmlformats-officedocument.presentationml.slideLayout+xml"/>
  <Override PartName="/ppt/slideLayouts/slideLayout2531.xml" ContentType="application/vnd.openxmlformats-officedocument.presentationml.slideLayout+xml"/>
  <Override PartName="/ppt/slideLayouts/slideLayout2532.xml" ContentType="application/vnd.openxmlformats-officedocument.presentationml.slideLayout+xml"/>
  <Override PartName="/ppt/slideLayouts/slideLayout2533.xml" ContentType="application/vnd.openxmlformats-officedocument.presentationml.slideLayout+xml"/>
  <Override PartName="/ppt/slideLayouts/slideLayout2534.xml" ContentType="application/vnd.openxmlformats-officedocument.presentationml.slideLayout+xml"/>
  <Override PartName="/ppt/slideLayouts/slideLayout2535.xml" ContentType="application/vnd.openxmlformats-officedocument.presentationml.slideLayout+xml"/>
  <Override PartName="/ppt/slideLayouts/slideLayout2536.xml" ContentType="application/vnd.openxmlformats-officedocument.presentationml.slideLayout+xml"/>
  <Override PartName="/ppt/slideLayouts/slideLayout2537.xml" ContentType="application/vnd.openxmlformats-officedocument.presentationml.slideLayout+xml"/>
  <Override PartName="/ppt/slideLayouts/slideLayout2538.xml" ContentType="application/vnd.openxmlformats-officedocument.presentationml.slideLayout+xml"/>
  <Override PartName="/ppt/slideLayouts/slideLayout2539.xml" ContentType="application/vnd.openxmlformats-officedocument.presentationml.slideLayout+xml"/>
  <Override PartName="/ppt/theme/theme119.xml" ContentType="application/vnd.openxmlformats-officedocument.theme+xml"/>
  <Override PartName="/ppt/slideLayouts/slideLayout2540.xml" ContentType="application/vnd.openxmlformats-officedocument.presentationml.slideLayout+xml"/>
  <Override PartName="/ppt/slideLayouts/slideLayout2541.xml" ContentType="application/vnd.openxmlformats-officedocument.presentationml.slideLayout+xml"/>
  <Override PartName="/ppt/slideLayouts/slideLayout2542.xml" ContentType="application/vnd.openxmlformats-officedocument.presentationml.slideLayout+xml"/>
  <Override PartName="/ppt/slideLayouts/slideLayout2543.xml" ContentType="application/vnd.openxmlformats-officedocument.presentationml.slideLayout+xml"/>
  <Override PartName="/ppt/slideLayouts/slideLayout2544.xml" ContentType="application/vnd.openxmlformats-officedocument.presentationml.slideLayout+xml"/>
  <Override PartName="/ppt/slideLayouts/slideLayout2545.xml" ContentType="application/vnd.openxmlformats-officedocument.presentationml.slideLayout+xml"/>
  <Override PartName="/ppt/slideLayouts/slideLayout2546.xml" ContentType="application/vnd.openxmlformats-officedocument.presentationml.slideLayout+xml"/>
  <Override PartName="/ppt/slideLayouts/slideLayout2547.xml" ContentType="application/vnd.openxmlformats-officedocument.presentationml.slideLayout+xml"/>
  <Override PartName="/ppt/slideLayouts/slideLayout2548.xml" ContentType="application/vnd.openxmlformats-officedocument.presentationml.slideLayout+xml"/>
  <Override PartName="/ppt/slideLayouts/slideLayout2549.xml" ContentType="application/vnd.openxmlformats-officedocument.presentationml.slideLayout+xml"/>
  <Override PartName="/ppt/slideLayouts/slideLayout2550.xml" ContentType="application/vnd.openxmlformats-officedocument.presentationml.slideLayout+xml"/>
  <Override PartName="/ppt/slideLayouts/slideLayout2551.xml" ContentType="application/vnd.openxmlformats-officedocument.presentationml.slideLayout+xml"/>
  <Override PartName="/ppt/slideLayouts/slideLayout2552.xml" ContentType="application/vnd.openxmlformats-officedocument.presentationml.slideLayout+xml"/>
  <Override PartName="/ppt/slideLayouts/slideLayout2553.xml" ContentType="application/vnd.openxmlformats-officedocument.presentationml.slideLayout+xml"/>
  <Override PartName="/ppt/slideLayouts/slideLayout2554.xml" ContentType="application/vnd.openxmlformats-officedocument.presentationml.slideLayout+xml"/>
  <Override PartName="/ppt/slideLayouts/slideLayout2555.xml" ContentType="application/vnd.openxmlformats-officedocument.presentationml.slideLayout+xml"/>
  <Override PartName="/ppt/slideLayouts/slideLayout2556.xml" ContentType="application/vnd.openxmlformats-officedocument.presentationml.slideLayout+xml"/>
  <Override PartName="/ppt/slideLayouts/slideLayout2557.xml" ContentType="application/vnd.openxmlformats-officedocument.presentationml.slideLayout+xml"/>
  <Override PartName="/ppt/theme/theme120.xml" ContentType="application/vnd.openxmlformats-officedocument.theme+xml"/>
  <Override PartName="/ppt/slideLayouts/slideLayout2558.xml" ContentType="application/vnd.openxmlformats-officedocument.presentationml.slideLayout+xml"/>
  <Override PartName="/ppt/slideLayouts/slideLayout2559.xml" ContentType="application/vnd.openxmlformats-officedocument.presentationml.slideLayout+xml"/>
  <Override PartName="/ppt/slideLayouts/slideLayout2560.xml" ContentType="application/vnd.openxmlformats-officedocument.presentationml.slideLayout+xml"/>
  <Override PartName="/ppt/slideLayouts/slideLayout2561.xml" ContentType="application/vnd.openxmlformats-officedocument.presentationml.slideLayout+xml"/>
  <Override PartName="/ppt/slideLayouts/slideLayout2562.xml" ContentType="application/vnd.openxmlformats-officedocument.presentationml.slideLayout+xml"/>
  <Override PartName="/ppt/slideLayouts/slideLayout2563.xml" ContentType="application/vnd.openxmlformats-officedocument.presentationml.slideLayout+xml"/>
  <Override PartName="/ppt/slideLayouts/slideLayout2564.xml" ContentType="application/vnd.openxmlformats-officedocument.presentationml.slideLayout+xml"/>
  <Override PartName="/ppt/slideLayouts/slideLayout2565.xml" ContentType="application/vnd.openxmlformats-officedocument.presentationml.slideLayout+xml"/>
  <Override PartName="/ppt/slideLayouts/slideLayout2566.xml" ContentType="application/vnd.openxmlformats-officedocument.presentationml.slideLayout+xml"/>
  <Override PartName="/ppt/slideLayouts/slideLayout2567.xml" ContentType="application/vnd.openxmlformats-officedocument.presentationml.slideLayout+xml"/>
  <Override PartName="/ppt/slideLayouts/slideLayout2568.xml" ContentType="application/vnd.openxmlformats-officedocument.presentationml.slideLayout+xml"/>
  <Override PartName="/ppt/slideLayouts/slideLayout2569.xml" ContentType="application/vnd.openxmlformats-officedocument.presentationml.slideLayout+xml"/>
  <Override PartName="/ppt/slideLayouts/slideLayout2570.xml" ContentType="application/vnd.openxmlformats-officedocument.presentationml.slideLayout+xml"/>
  <Override PartName="/ppt/slideLayouts/slideLayout2571.xml" ContentType="application/vnd.openxmlformats-officedocument.presentationml.slideLayout+xml"/>
  <Override PartName="/ppt/slideLayouts/slideLayout2572.xml" ContentType="application/vnd.openxmlformats-officedocument.presentationml.slideLayout+xml"/>
  <Override PartName="/ppt/slideLayouts/slideLayout2573.xml" ContentType="application/vnd.openxmlformats-officedocument.presentationml.slideLayout+xml"/>
  <Override PartName="/ppt/slideLayouts/slideLayout2574.xml" ContentType="application/vnd.openxmlformats-officedocument.presentationml.slideLayout+xml"/>
  <Override PartName="/ppt/slideLayouts/slideLayout2575.xml" ContentType="application/vnd.openxmlformats-officedocument.presentationml.slideLayout+xml"/>
  <Override PartName="/ppt/theme/theme121.xml" ContentType="application/vnd.openxmlformats-officedocument.theme+xml"/>
  <Override PartName="/ppt/slideLayouts/slideLayout2576.xml" ContentType="application/vnd.openxmlformats-officedocument.presentationml.slideLayout+xml"/>
  <Override PartName="/ppt/slideLayouts/slideLayout2577.xml" ContentType="application/vnd.openxmlformats-officedocument.presentationml.slideLayout+xml"/>
  <Override PartName="/ppt/slideLayouts/slideLayout2578.xml" ContentType="application/vnd.openxmlformats-officedocument.presentationml.slideLayout+xml"/>
  <Override PartName="/ppt/slideLayouts/slideLayout2579.xml" ContentType="application/vnd.openxmlformats-officedocument.presentationml.slideLayout+xml"/>
  <Override PartName="/ppt/slideLayouts/slideLayout2580.xml" ContentType="application/vnd.openxmlformats-officedocument.presentationml.slideLayout+xml"/>
  <Override PartName="/ppt/slideLayouts/slideLayout2581.xml" ContentType="application/vnd.openxmlformats-officedocument.presentationml.slideLayout+xml"/>
  <Override PartName="/ppt/slideLayouts/slideLayout2582.xml" ContentType="application/vnd.openxmlformats-officedocument.presentationml.slideLayout+xml"/>
  <Override PartName="/ppt/slideLayouts/slideLayout2583.xml" ContentType="application/vnd.openxmlformats-officedocument.presentationml.slideLayout+xml"/>
  <Override PartName="/ppt/slideLayouts/slideLayout2584.xml" ContentType="application/vnd.openxmlformats-officedocument.presentationml.slideLayout+xml"/>
  <Override PartName="/ppt/slideLayouts/slideLayout2585.xml" ContentType="application/vnd.openxmlformats-officedocument.presentationml.slideLayout+xml"/>
  <Override PartName="/ppt/slideLayouts/slideLayout2586.xml" ContentType="application/vnd.openxmlformats-officedocument.presentationml.slideLayout+xml"/>
  <Override PartName="/ppt/slideLayouts/slideLayout2587.xml" ContentType="application/vnd.openxmlformats-officedocument.presentationml.slideLayout+xml"/>
  <Override PartName="/ppt/slideLayouts/slideLayout2588.xml" ContentType="application/vnd.openxmlformats-officedocument.presentationml.slideLayout+xml"/>
  <Override PartName="/ppt/slideLayouts/slideLayout2589.xml" ContentType="application/vnd.openxmlformats-officedocument.presentationml.slideLayout+xml"/>
  <Override PartName="/ppt/slideLayouts/slideLayout2590.xml" ContentType="application/vnd.openxmlformats-officedocument.presentationml.slideLayout+xml"/>
  <Override PartName="/ppt/slideLayouts/slideLayout2591.xml" ContentType="application/vnd.openxmlformats-officedocument.presentationml.slideLayout+xml"/>
  <Override PartName="/ppt/slideLayouts/slideLayout2592.xml" ContentType="application/vnd.openxmlformats-officedocument.presentationml.slideLayout+xml"/>
  <Override PartName="/ppt/slideLayouts/slideLayout2593.xml" ContentType="application/vnd.openxmlformats-officedocument.presentationml.slideLayout+xml"/>
  <Override PartName="/ppt/slideLayouts/slideLayout2594.xml" ContentType="application/vnd.openxmlformats-officedocument.presentationml.slideLayout+xml"/>
  <Override PartName="/ppt/slideLayouts/slideLayout2595.xml" ContentType="application/vnd.openxmlformats-officedocument.presentationml.slideLayout+xml"/>
  <Override PartName="/ppt/slideLayouts/slideLayout2596.xml" ContentType="application/vnd.openxmlformats-officedocument.presentationml.slideLayout+xml"/>
  <Override PartName="/ppt/slideLayouts/slideLayout2597.xml" ContentType="application/vnd.openxmlformats-officedocument.presentationml.slideLayout+xml"/>
  <Override PartName="/ppt/slideLayouts/slideLayout2598.xml" ContentType="application/vnd.openxmlformats-officedocument.presentationml.slideLayout+xml"/>
  <Override PartName="/ppt/slideLayouts/slideLayout2599.xml" ContentType="application/vnd.openxmlformats-officedocument.presentationml.slideLayout+xml"/>
  <Override PartName="/ppt/slideLayouts/slideLayout2600.xml" ContentType="application/vnd.openxmlformats-officedocument.presentationml.slideLayout+xml"/>
  <Override PartName="/ppt/slideLayouts/slideLayout2601.xml" ContentType="application/vnd.openxmlformats-officedocument.presentationml.slideLayout+xml"/>
  <Override PartName="/ppt/slideLayouts/slideLayout2602.xml" ContentType="application/vnd.openxmlformats-officedocument.presentationml.slideLayout+xml"/>
  <Override PartName="/ppt/slideLayouts/slideLayout2603.xml" ContentType="application/vnd.openxmlformats-officedocument.presentationml.slideLayout+xml"/>
  <Override PartName="/ppt/slideLayouts/slideLayout2604.xml" ContentType="application/vnd.openxmlformats-officedocument.presentationml.slideLayout+xml"/>
  <Override PartName="/ppt/slideLayouts/slideLayout2605.xml" ContentType="application/vnd.openxmlformats-officedocument.presentationml.slideLayout+xml"/>
  <Override PartName="/ppt/slideLayouts/slideLayout2606.xml" ContentType="application/vnd.openxmlformats-officedocument.presentationml.slideLayout+xml"/>
  <Override PartName="/ppt/slideLayouts/slideLayout2607.xml" ContentType="application/vnd.openxmlformats-officedocument.presentationml.slideLayout+xml"/>
  <Override PartName="/ppt/slideLayouts/slideLayout2608.xml" ContentType="application/vnd.openxmlformats-officedocument.presentationml.slideLayout+xml"/>
  <Override PartName="/ppt/slideLayouts/slideLayout2609.xml" ContentType="application/vnd.openxmlformats-officedocument.presentationml.slideLayout+xml"/>
  <Override PartName="/ppt/slideLayouts/slideLayout2610.xml" ContentType="application/vnd.openxmlformats-officedocument.presentationml.slideLayout+xml"/>
  <Override PartName="/ppt/slideLayouts/slideLayout2611.xml" ContentType="application/vnd.openxmlformats-officedocument.presentationml.slideLayout+xml"/>
  <Override PartName="/ppt/slideLayouts/slideLayout2612.xml" ContentType="application/vnd.openxmlformats-officedocument.presentationml.slideLayout+xml"/>
  <Override PartName="/ppt/slideLayouts/slideLayout2613.xml" ContentType="application/vnd.openxmlformats-officedocument.presentationml.slideLayout+xml"/>
  <Override PartName="/ppt/slideLayouts/slideLayout2614.xml" ContentType="application/vnd.openxmlformats-officedocument.presentationml.slideLayout+xml"/>
  <Override PartName="/ppt/slideLayouts/slideLayout2615.xml" ContentType="application/vnd.openxmlformats-officedocument.presentationml.slideLayout+xml"/>
  <Override PartName="/ppt/slideLayouts/slideLayout2616.xml" ContentType="application/vnd.openxmlformats-officedocument.presentationml.slideLayout+xml"/>
  <Override PartName="/ppt/slideLayouts/slideLayout2617.xml" ContentType="application/vnd.openxmlformats-officedocument.presentationml.slideLayout+xml"/>
  <Override PartName="/ppt/slideLayouts/slideLayout2618.xml" ContentType="application/vnd.openxmlformats-officedocument.presentationml.slideLayout+xml"/>
  <Override PartName="/ppt/slideLayouts/slideLayout2619.xml" ContentType="application/vnd.openxmlformats-officedocument.presentationml.slideLayout+xml"/>
  <Override PartName="/ppt/theme/theme122.xml" ContentType="application/vnd.openxmlformats-officedocument.theme+xml"/>
  <Override PartName="/ppt/slideLayouts/slideLayout2620.xml" ContentType="application/vnd.openxmlformats-officedocument.presentationml.slideLayout+xml"/>
  <Override PartName="/ppt/slideLayouts/slideLayout2621.xml" ContentType="application/vnd.openxmlformats-officedocument.presentationml.slideLayout+xml"/>
  <Override PartName="/ppt/slideLayouts/slideLayout2622.xml" ContentType="application/vnd.openxmlformats-officedocument.presentationml.slideLayout+xml"/>
  <Override PartName="/ppt/slideLayouts/slideLayout2623.xml" ContentType="application/vnd.openxmlformats-officedocument.presentationml.slideLayout+xml"/>
  <Override PartName="/ppt/slideLayouts/slideLayout2624.xml" ContentType="application/vnd.openxmlformats-officedocument.presentationml.slideLayout+xml"/>
  <Override PartName="/ppt/slideLayouts/slideLayout2625.xml" ContentType="application/vnd.openxmlformats-officedocument.presentationml.slideLayout+xml"/>
  <Override PartName="/ppt/slideLayouts/slideLayout2626.xml" ContentType="application/vnd.openxmlformats-officedocument.presentationml.slideLayout+xml"/>
  <Override PartName="/ppt/slideLayouts/slideLayout2627.xml" ContentType="application/vnd.openxmlformats-officedocument.presentationml.slideLayout+xml"/>
  <Override PartName="/ppt/slideLayouts/slideLayout2628.xml" ContentType="application/vnd.openxmlformats-officedocument.presentationml.slideLayout+xml"/>
  <Override PartName="/ppt/slideLayouts/slideLayout2629.xml" ContentType="application/vnd.openxmlformats-officedocument.presentationml.slideLayout+xml"/>
  <Override PartName="/ppt/slideLayouts/slideLayout2630.xml" ContentType="application/vnd.openxmlformats-officedocument.presentationml.slideLayout+xml"/>
  <Override PartName="/ppt/slideLayouts/slideLayout2631.xml" ContentType="application/vnd.openxmlformats-officedocument.presentationml.slideLayout+xml"/>
  <Override PartName="/ppt/slideLayouts/slideLayout2632.xml" ContentType="application/vnd.openxmlformats-officedocument.presentationml.slideLayout+xml"/>
  <Override PartName="/ppt/slideLayouts/slideLayout2633.xml" ContentType="application/vnd.openxmlformats-officedocument.presentationml.slideLayout+xml"/>
  <Override PartName="/ppt/slideLayouts/slideLayout2634.xml" ContentType="application/vnd.openxmlformats-officedocument.presentationml.slideLayout+xml"/>
  <Override PartName="/ppt/slideLayouts/slideLayout2635.xml" ContentType="application/vnd.openxmlformats-officedocument.presentationml.slideLayout+xml"/>
  <Override PartName="/ppt/slideLayouts/slideLayout2636.xml" ContentType="application/vnd.openxmlformats-officedocument.presentationml.slideLayout+xml"/>
  <Override PartName="/ppt/slideLayouts/slideLayout2637.xml" ContentType="application/vnd.openxmlformats-officedocument.presentationml.slideLayout+xml"/>
  <Override PartName="/ppt/slideLayouts/slideLayout2638.xml" ContentType="application/vnd.openxmlformats-officedocument.presentationml.slideLayout+xml"/>
  <Override PartName="/ppt/slideLayouts/slideLayout2639.xml" ContentType="application/vnd.openxmlformats-officedocument.presentationml.slideLayout+xml"/>
  <Override PartName="/ppt/slideLayouts/slideLayout2640.xml" ContentType="application/vnd.openxmlformats-officedocument.presentationml.slideLayout+xml"/>
  <Override PartName="/ppt/theme/theme123.xml" ContentType="application/vnd.openxmlformats-officedocument.theme+xml"/>
  <Override PartName="/ppt/slideLayouts/slideLayout2641.xml" ContentType="application/vnd.openxmlformats-officedocument.presentationml.slideLayout+xml"/>
  <Override PartName="/ppt/slideLayouts/slideLayout2642.xml" ContentType="application/vnd.openxmlformats-officedocument.presentationml.slideLayout+xml"/>
  <Override PartName="/ppt/slideLayouts/slideLayout2643.xml" ContentType="application/vnd.openxmlformats-officedocument.presentationml.slideLayout+xml"/>
  <Override PartName="/ppt/slideLayouts/slideLayout2644.xml" ContentType="application/vnd.openxmlformats-officedocument.presentationml.slideLayout+xml"/>
  <Override PartName="/ppt/slideLayouts/slideLayout2645.xml" ContentType="application/vnd.openxmlformats-officedocument.presentationml.slideLayout+xml"/>
  <Override PartName="/ppt/slideLayouts/slideLayout2646.xml" ContentType="application/vnd.openxmlformats-officedocument.presentationml.slideLayout+xml"/>
  <Override PartName="/ppt/slideLayouts/slideLayout2647.xml" ContentType="application/vnd.openxmlformats-officedocument.presentationml.slideLayout+xml"/>
  <Override PartName="/ppt/slideLayouts/slideLayout2648.xml" ContentType="application/vnd.openxmlformats-officedocument.presentationml.slideLayout+xml"/>
  <Override PartName="/ppt/slideLayouts/slideLayout2649.xml" ContentType="application/vnd.openxmlformats-officedocument.presentationml.slideLayout+xml"/>
  <Override PartName="/ppt/slideLayouts/slideLayout2650.xml" ContentType="application/vnd.openxmlformats-officedocument.presentationml.slideLayout+xml"/>
  <Override PartName="/ppt/slideLayouts/slideLayout2651.xml" ContentType="application/vnd.openxmlformats-officedocument.presentationml.slideLayout+xml"/>
  <Override PartName="/ppt/slideLayouts/slideLayout2652.xml" ContentType="application/vnd.openxmlformats-officedocument.presentationml.slideLayout+xml"/>
  <Override PartName="/ppt/slideLayouts/slideLayout2653.xml" ContentType="application/vnd.openxmlformats-officedocument.presentationml.slideLayout+xml"/>
  <Override PartName="/ppt/slideLayouts/slideLayout2654.xml" ContentType="application/vnd.openxmlformats-officedocument.presentationml.slideLayout+xml"/>
  <Override PartName="/ppt/slideLayouts/slideLayout2655.xml" ContentType="application/vnd.openxmlformats-officedocument.presentationml.slideLayout+xml"/>
  <Override PartName="/ppt/slideLayouts/slideLayout2656.xml" ContentType="application/vnd.openxmlformats-officedocument.presentationml.slideLayout+xml"/>
  <Override PartName="/ppt/slideLayouts/slideLayout2657.xml" ContentType="application/vnd.openxmlformats-officedocument.presentationml.slideLayout+xml"/>
  <Override PartName="/ppt/slideLayouts/slideLayout2658.xml" ContentType="application/vnd.openxmlformats-officedocument.presentationml.slideLayout+xml"/>
  <Override PartName="/ppt/slideLayouts/slideLayout2659.xml" ContentType="application/vnd.openxmlformats-officedocument.presentationml.slideLayout+xml"/>
  <Override PartName="/ppt/slideLayouts/slideLayout2660.xml" ContentType="application/vnd.openxmlformats-officedocument.presentationml.slideLayout+xml"/>
  <Override PartName="/ppt/slideLayouts/slideLayout2661.xml" ContentType="application/vnd.openxmlformats-officedocument.presentationml.slideLayout+xml"/>
  <Override PartName="/ppt/slideLayouts/slideLayout2662.xml" ContentType="application/vnd.openxmlformats-officedocument.presentationml.slideLayout+xml"/>
  <Override PartName="/ppt/slideLayouts/slideLayout2663.xml" ContentType="application/vnd.openxmlformats-officedocument.presentationml.slideLayout+xml"/>
  <Override PartName="/ppt/slideLayouts/slideLayout2664.xml" ContentType="application/vnd.openxmlformats-officedocument.presentationml.slideLayout+xml"/>
  <Override PartName="/ppt/slideLayouts/slideLayout2665.xml" ContentType="application/vnd.openxmlformats-officedocument.presentationml.slideLayout+xml"/>
  <Override PartName="/ppt/slideLayouts/slideLayout2666.xml" ContentType="application/vnd.openxmlformats-officedocument.presentationml.slideLayout+xml"/>
  <Override PartName="/ppt/slideLayouts/slideLayout2667.xml" ContentType="application/vnd.openxmlformats-officedocument.presentationml.slideLayout+xml"/>
  <Override PartName="/ppt/slideLayouts/slideLayout2668.xml" ContentType="application/vnd.openxmlformats-officedocument.presentationml.slideLayout+xml"/>
  <Override PartName="/ppt/slideLayouts/slideLayout2669.xml" ContentType="application/vnd.openxmlformats-officedocument.presentationml.slideLayout+xml"/>
  <Override PartName="/ppt/slideLayouts/slideLayout2670.xml" ContentType="application/vnd.openxmlformats-officedocument.presentationml.slideLayout+xml"/>
  <Override PartName="/ppt/slideLayouts/slideLayout2671.xml" ContentType="application/vnd.openxmlformats-officedocument.presentationml.slideLayout+xml"/>
  <Override PartName="/ppt/slideLayouts/slideLayout2672.xml" ContentType="application/vnd.openxmlformats-officedocument.presentationml.slideLayout+xml"/>
  <Override PartName="/ppt/slideLayouts/slideLayout2673.xml" ContentType="application/vnd.openxmlformats-officedocument.presentationml.slideLayout+xml"/>
  <Override PartName="/ppt/slideLayouts/slideLayout2674.xml" ContentType="application/vnd.openxmlformats-officedocument.presentationml.slideLayout+xml"/>
  <Override PartName="/ppt/slideLayouts/slideLayout2675.xml" ContentType="application/vnd.openxmlformats-officedocument.presentationml.slideLayout+xml"/>
  <Override PartName="/ppt/slideLayouts/slideLayout2676.xml" ContentType="application/vnd.openxmlformats-officedocument.presentationml.slideLayout+xml"/>
  <Override PartName="/ppt/slideLayouts/slideLayout2677.xml" ContentType="application/vnd.openxmlformats-officedocument.presentationml.slideLayout+xml"/>
  <Override PartName="/ppt/slideLayouts/slideLayout2678.xml" ContentType="application/vnd.openxmlformats-officedocument.presentationml.slideLayout+xml"/>
  <Override PartName="/ppt/slideLayouts/slideLayout2679.xml" ContentType="application/vnd.openxmlformats-officedocument.presentationml.slideLayout+xml"/>
  <Override PartName="/ppt/slideLayouts/slideLayout2680.xml" ContentType="application/vnd.openxmlformats-officedocument.presentationml.slideLayout+xml"/>
  <Override PartName="/ppt/slideLayouts/slideLayout2681.xml" ContentType="application/vnd.openxmlformats-officedocument.presentationml.slideLayout+xml"/>
  <Override PartName="/ppt/slideLayouts/slideLayout2682.xml" ContentType="application/vnd.openxmlformats-officedocument.presentationml.slideLayout+xml"/>
  <Override PartName="/ppt/slideLayouts/slideLayout2683.xml" ContentType="application/vnd.openxmlformats-officedocument.presentationml.slideLayout+xml"/>
  <Override PartName="/ppt/slideLayouts/slideLayout2684.xml" ContentType="application/vnd.openxmlformats-officedocument.presentationml.slideLayout+xml"/>
  <Override PartName="/ppt/theme/theme124.xml" ContentType="application/vnd.openxmlformats-officedocument.theme+xml"/>
  <Override PartName="/ppt/slideLayouts/slideLayout2685.xml" ContentType="application/vnd.openxmlformats-officedocument.presentationml.slideLayout+xml"/>
  <Override PartName="/ppt/slideLayouts/slideLayout2686.xml" ContentType="application/vnd.openxmlformats-officedocument.presentationml.slideLayout+xml"/>
  <Override PartName="/ppt/slideLayouts/slideLayout2687.xml" ContentType="application/vnd.openxmlformats-officedocument.presentationml.slideLayout+xml"/>
  <Override PartName="/ppt/slideLayouts/slideLayout2688.xml" ContentType="application/vnd.openxmlformats-officedocument.presentationml.slideLayout+xml"/>
  <Override PartName="/ppt/slideLayouts/slideLayout2689.xml" ContentType="application/vnd.openxmlformats-officedocument.presentationml.slideLayout+xml"/>
  <Override PartName="/ppt/slideLayouts/slideLayout2690.xml" ContentType="application/vnd.openxmlformats-officedocument.presentationml.slideLayout+xml"/>
  <Override PartName="/ppt/slideLayouts/slideLayout2691.xml" ContentType="application/vnd.openxmlformats-officedocument.presentationml.slideLayout+xml"/>
  <Override PartName="/ppt/slideLayouts/slideLayout2692.xml" ContentType="application/vnd.openxmlformats-officedocument.presentationml.slideLayout+xml"/>
  <Override PartName="/ppt/slideLayouts/slideLayout2693.xml" ContentType="application/vnd.openxmlformats-officedocument.presentationml.slideLayout+xml"/>
  <Override PartName="/ppt/slideLayouts/slideLayout2694.xml" ContentType="application/vnd.openxmlformats-officedocument.presentationml.slideLayout+xml"/>
  <Override PartName="/ppt/slideLayouts/slideLayout2695.xml" ContentType="application/vnd.openxmlformats-officedocument.presentationml.slideLayout+xml"/>
  <Override PartName="/ppt/slideLayouts/slideLayout2696.xml" ContentType="application/vnd.openxmlformats-officedocument.presentationml.slideLayout+xml"/>
  <Override PartName="/ppt/slideLayouts/slideLayout2697.xml" ContentType="application/vnd.openxmlformats-officedocument.presentationml.slideLayout+xml"/>
  <Override PartName="/ppt/slideLayouts/slideLayout2698.xml" ContentType="application/vnd.openxmlformats-officedocument.presentationml.slideLayout+xml"/>
  <Override PartName="/ppt/slideLayouts/slideLayout2699.xml" ContentType="application/vnd.openxmlformats-officedocument.presentationml.slideLayout+xml"/>
  <Override PartName="/ppt/slideLayouts/slideLayout2700.xml" ContentType="application/vnd.openxmlformats-officedocument.presentationml.slideLayout+xml"/>
  <Override PartName="/ppt/slideLayouts/slideLayout2701.xml" ContentType="application/vnd.openxmlformats-officedocument.presentationml.slideLayout+xml"/>
  <Override PartName="/ppt/slideLayouts/slideLayout2702.xml" ContentType="application/vnd.openxmlformats-officedocument.presentationml.slideLayout+xml"/>
  <Override PartName="/ppt/slideLayouts/slideLayout2703.xml" ContentType="application/vnd.openxmlformats-officedocument.presentationml.slideLayout+xml"/>
  <Override PartName="/ppt/slideLayouts/slideLayout2704.xml" ContentType="application/vnd.openxmlformats-officedocument.presentationml.slideLayout+xml"/>
  <Override PartName="/ppt/slideLayouts/slideLayout2705.xml" ContentType="application/vnd.openxmlformats-officedocument.presentationml.slideLayout+xml"/>
  <Override PartName="/ppt/slideLayouts/slideLayout2706.xml" ContentType="application/vnd.openxmlformats-officedocument.presentationml.slideLayout+xml"/>
  <Override PartName="/ppt/slideLayouts/slideLayout2707.xml" ContentType="application/vnd.openxmlformats-officedocument.presentationml.slideLayout+xml"/>
  <Override PartName="/ppt/slideLayouts/slideLayout2708.xml" ContentType="application/vnd.openxmlformats-officedocument.presentationml.slideLayout+xml"/>
  <Override PartName="/ppt/slideLayouts/slideLayout2709.xml" ContentType="application/vnd.openxmlformats-officedocument.presentationml.slideLayout+xml"/>
  <Override PartName="/ppt/slideLayouts/slideLayout2710.xml" ContentType="application/vnd.openxmlformats-officedocument.presentationml.slideLayout+xml"/>
  <Override PartName="/ppt/slideLayouts/slideLayout2711.xml" ContentType="application/vnd.openxmlformats-officedocument.presentationml.slideLayout+xml"/>
  <Override PartName="/ppt/slideLayouts/slideLayout2712.xml" ContentType="application/vnd.openxmlformats-officedocument.presentationml.slideLayout+xml"/>
  <Override PartName="/ppt/slideLayouts/slideLayout2713.xml" ContentType="application/vnd.openxmlformats-officedocument.presentationml.slideLayout+xml"/>
  <Override PartName="/ppt/slideLayouts/slideLayout2714.xml" ContentType="application/vnd.openxmlformats-officedocument.presentationml.slideLayout+xml"/>
  <Override PartName="/ppt/slideLayouts/slideLayout2715.xml" ContentType="application/vnd.openxmlformats-officedocument.presentationml.slideLayout+xml"/>
  <Override PartName="/ppt/slideLayouts/slideLayout2716.xml" ContentType="application/vnd.openxmlformats-officedocument.presentationml.slideLayout+xml"/>
  <Override PartName="/ppt/slideLayouts/slideLayout2717.xml" ContentType="application/vnd.openxmlformats-officedocument.presentationml.slideLayout+xml"/>
  <Override PartName="/ppt/slideLayouts/slideLayout2718.xml" ContentType="application/vnd.openxmlformats-officedocument.presentationml.slideLayout+xml"/>
  <Override PartName="/ppt/slideLayouts/slideLayout2719.xml" ContentType="application/vnd.openxmlformats-officedocument.presentationml.slideLayout+xml"/>
  <Override PartName="/ppt/slideLayouts/slideLayout2720.xml" ContentType="application/vnd.openxmlformats-officedocument.presentationml.slideLayout+xml"/>
  <Override PartName="/ppt/slideLayouts/slideLayout2721.xml" ContentType="application/vnd.openxmlformats-officedocument.presentationml.slideLayout+xml"/>
  <Override PartName="/ppt/slideLayouts/slideLayout2722.xml" ContentType="application/vnd.openxmlformats-officedocument.presentationml.slideLayout+xml"/>
  <Override PartName="/ppt/slideLayouts/slideLayout2723.xml" ContentType="application/vnd.openxmlformats-officedocument.presentationml.slideLayout+xml"/>
  <Override PartName="/ppt/slideLayouts/slideLayout2724.xml" ContentType="application/vnd.openxmlformats-officedocument.presentationml.slideLayout+xml"/>
  <Override PartName="/ppt/slideLayouts/slideLayout2725.xml" ContentType="application/vnd.openxmlformats-officedocument.presentationml.slideLayout+xml"/>
  <Override PartName="/ppt/slideLayouts/slideLayout2726.xml" ContentType="application/vnd.openxmlformats-officedocument.presentationml.slideLayout+xml"/>
  <Override PartName="/ppt/slideLayouts/slideLayout2727.xml" ContentType="application/vnd.openxmlformats-officedocument.presentationml.slideLayout+xml"/>
  <Override PartName="/ppt/slideLayouts/slideLayout2728.xml" ContentType="application/vnd.openxmlformats-officedocument.presentationml.slideLayout+xml"/>
  <Override PartName="/ppt/theme/theme125.xml" ContentType="application/vnd.openxmlformats-officedocument.theme+xml"/>
  <Override PartName="/ppt/theme/theme126.xml" ContentType="application/vnd.openxmlformats-officedocument.theme+xml"/>
  <Override PartName="/ppt/theme/theme12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41" r:id="rId4"/>
    <p:sldMasterId id="2147484499" r:id="rId5"/>
    <p:sldMasterId id="2147484521" r:id="rId6"/>
    <p:sldMasterId id="2147484544" r:id="rId7"/>
    <p:sldMasterId id="2147484563" r:id="rId8"/>
    <p:sldMasterId id="2147484579" r:id="rId9"/>
    <p:sldMasterId id="2147484596" r:id="rId10"/>
    <p:sldMasterId id="2147484601" r:id="rId11"/>
    <p:sldMasterId id="2147484624" r:id="rId12"/>
    <p:sldMasterId id="2147484670" r:id="rId13"/>
    <p:sldMasterId id="2147484716" r:id="rId14"/>
    <p:sldMasterId id="2147484721" r:id="rId15"/>
    <p:sldMasterId id="2147484738" r:id="rId16"/>
    <p:sldMasterId id="2147484748" r:id="rId17"/>
    <p:sldMasterId id="2147484794" r:id="rId18"/>
    <p:sldMasterId id="2147484814" r:id="rId19"/>
    <p:sldMasterId id="2147484830" r:id="rId20"/>
    <p:sldMasterId id="2147484848" r:id="rId21"/>
    <p:sldMasterId id="2147484865" r:id="rId22"/>
    <p:sldMasterId id="2147484888" r:id="rId23"/>
    <p:sldMasterId id="2147484934" r:id="rId24"/>
    <p:sldMasterId id="2147484957" r:id="rId25"/>
    <p:sldMasterId id="2147484979" r:id="rId26"/>
    <p:sldMasterId id="2147485002" r:id="rId27"/>
    <p:sldMasterId id="2147485021" r:id="rId28"/>
    <p:sldMasterId id="2147485038" r:id="rId29"/>
    <p:sldMasterId id="2147485057" r:id="rId30"/>
    <p:sldMasterId id="2147485076" r:id="rId31"/>
    <p:sldMasterId id="2147485095" r:id="rId32"/>
    <p:sldMasterId id="2147485141" r:id="rId33"/>
    <p:sldMasterId id="2147485147" r:id="rId34"/>
    <p:sldMasterId id="2147485164" r:id="rId35"/>
    <p:sldMasterId id="2147485184" r:id="rId36"/>
    <p:sldMasterId id="2147485201" r:id="rId37"/>
    <p:sldMasterId id="2147485217" r:id="rId38"/>
    <p:sldMasterId id="2147485233" r:id="rId39"/>
    <p:sldMasterId id="2147485250" r:id="rId40"/>
    <p:sldMasterId id="2147485271" r:id="rId41"/>
    <p:sldMasterId id="2147485293" r:id="rId42"/>
    <p:sldMasterId id="2147485314" r:id="rId43"/>
    <p:sldMasterId id="2147485336" r:id="rId44"/>
    <p:sldMasterId id="2147485359" r:id="rId45"/>
    <p:sldMasterId id="2147485378" r:id="rId46"/>
    <p:sldMasterId id="2147485397" r:id="rId47"/>
    <p:sldMasterId id="2147485416" r:id="rId48"/>
    <p:sldMasterId id="2147485462" r:id="rId49"/>
    <p:sldMasterId id="2147485479" r:id="rId50"/>
    <p:sldMasterId id="2147485495" r:id="rId51"/>
    <p:sldMasterId id="2147485511" r:id="rId52"/>
    <p:sldMasterId id="2147485528" r:id="rId53"/>
    <p:sldMasterId id="2147485549" r:id="rId54"/>
    <p:sldMasterId id="2147485571" r:id="rId55"/>
    <p:sldMasterId id="2147485592" r:id="rId56"/>
    <p:sldMasterId id="2147485638" r:id="rId57"/>
    <p:sldMasterId id="2147485657" r:id="rId58"/>
    <p:sldMasterId id="2147485676" r:id="rId59"/>
    <p:sldMasterId id="2147485722" r:id="rId60"/>
    <p:sldMasterId id="2147485747" r:id="rId61"/>
    <p:sldMasterId id="2147485767" r:id="rId62"/>
    <p:sldMasterId id="2147485786" r:id="rId63"/>
    <p:sldMasterId id="2147485805" r:id="rId64"/>
    <p:sldMasterId id="2147485851" r:id="rId65"/>
    <p:sldMasterId id="2147485897" r:id="rId66"/>
    <p:sldMasterId id="2147485917" r:id="rId67"/>
    <p:sldMasterId id="2147485923" r:id="rId68"/>
    <p:sldMasterId id="2147485940" r:id="rId69"/>
    <p:sldMasterId id="2147485958" r:id="rId70"/>
    <p:sldMasterId id="2147485975" r:id="rId71"/>
    <p:sldMasterId id="2147486024" r:id="rId72"/>
    <p:sldMasterId id="2147486070" r:id="rId73"/>
    <p:sldMasterId id="2147486076" r:id="rId74"/>
    <p:sldMasterId id="2147486082" r:id="rId75"/>
    <p:sldMasterId id="2147486092" r:id="rId76"/>
    <p:sldMasterId id="2147486109" r:id="rId77"/>
    <p:sldMasterId id="2147486126" r:id="rId78"/>
    <p:sldMasterId id="2147486143" r:id="rId79"/>
    <p:sldMasterId id="2147486160" r:id="rId80"/>
    <p:sldMasterId id="2147486177" r:id="rId81"/>
    <p:sldMasterId id="2147486224" r:id="rId82"/>
    <p:sldMasterId id="2147486271" r:id="rId83"/>
    <p:sldMasterId id="2147486318" r:id="rId84"/>
    <p:sldMasterId id="2147486340" r:id="rId85"/>
    <p:sldMasterId id="2147486359" r:id="rId86"/>
    <p:sldMasterId id="2147486405" r:id="rId87"/>
    <p:sldMasterId id="2147486424" r:id="rId88"/>
    <p:sldMasterId id="2147486444" r:id="rId89"/>
    <p:sldMasterId id="2147486464" r:id="rId90"/>
    <p:sldMasterId id="2147486484" r:id="rId91"/>
    <p:sldMasterId id="2147486502" r:id="rId92"/>
    <p:sldMasterId id="2147486520" r:id="rId93"/>
    <p:sldMasterId id="2147486538" r:id="rId94"/>
    <p:sldMasterId id="2147486556" r:id="rId95"/>
    <p:sldMasterId id="2147486574" r:id="rId96"/>
    <p:sldMasterId id="2147486593" r:id="rId97"/>
    <p:sldMasterId id="2147486612" r:id="rId98"/>
    <p:sldMasterId id="2147486631" r:id="rId99"/>
    <p:sldMasterId id="2147486650" r:id="rId100"/>
    <p:sldMasterId id="2147486675" r:id="rId101"/>
    <p:sldMasterId id="2147486700" r:id="rId102"/>
    <p:sldMasterId id="2147486725" r:id="rId103"/>
    <p:sldMasterId id="2147486745" r:id="rId104"/>
    <p:sldMasterId id="2147486765" r:id="rId105"/>
    <p:sldMasterId id="2147486790" r:id="rId106"/>
    <p:sldMasterId id="2147486809" r:id="rId107"/>
    <p:sldMasterId id="2147486827" r:id="rId108"/>
    <p:sldMasterId id="2147486852" r:id="rId109"/>
    <p:sldMasterId id="2147486877" r:id="rId110"/>
    <p:sldMasterId id="2147486897" r:id="rId111"/>
    <p:sldMasterId id="2147486944" r:id="rId112"/>
    <p:sldMasterId id="2147486964" r:id="rId113"/>
    <p:sldMasterId id="2147486984" r:id="rId114"/>
    <p:sldMasterId id="2147486990" r:id="rId115"/>
    <p:sldMasterId id="2147487015" r:id="rId116"/>
    <p:sldMasterId id="2147487034" r:id="rId117"/>
    <p:sldMasterId id="2147487080" r:id="rId118"/>
    <p:sldMasterId id="2147487099" r:id="rId119"/>
    <p:sldMasterId id="2147487146" r:id="rId120"/>
    <p:sldMasterId id="2147487193" r:id="rId121"/>
    <p:sldMasterId id="2147487199" r:id="rId122"/>
    <p:sldMasterId id="2147487246" r:id="rId123"/>
    <p:sldMasterId id="2147487266" r:id="rId124"/>
    <p:sldMasterId id="2147487286" r:id="rId125"/>
    <p:sldMasterId id="2147487344" r:id="rId126"/>
    <p:sldMasterId id="2147487367" r:id="rId127"/>
    <p:sldMasterId id="2147487425" r:id="rId128"/>
  </p:sldMasterIdLst>
  <p:notesMasterIdLst>
    <p:notesMasterId r:id="rId134"/>
  </p:notesMasterIdLst>
  <p:handoutMasterIdLst>
    <p:handoutMasterId r:id="rId135"/>
  </p:handoutMasterIdLst>
  <p:sldIdLst>
    <p:sldId id="256" r:id="rId129"/>
    <p:sldId id="7065" r:id="rId130"/>
    <p:sldId id="7066" r:id="rId131"/>
    <p:sldId id="7067" r:id="rId132"/>
    <p:sldId id="7068" r:id="rId133"/>
  </p:sldIdLst>
  <p:sldSz cx="9144000" cy="5143500" type="screen16x9"/>
  <p:notesSz cx="7010400" cy="9296400"/>
  <p:custDataLst>
    <p:tags r:id="rId13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49131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898268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47449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796534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45306" algn="l" defTabSz="898268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694483" algn="l" defTabSz="898268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143705" algn="l" defTabSz="898268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592805" algn="l" defTabSz="898268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2">
          <p15:clr>
            <a:srgbClr val="A4A3A4"/>
          </p15:clr>
        </p15:guide>
        <p15:guide id="2" pos="5577">
          <p15:clr>
            <a:srgbClr val="A4A3A4"/>
          </p15:clr>
        </p15:guide>
        <p15:guide id="3" pos="180">
          <p15:clr>
            <a:srgbClr val="A4A3A4"/>
          </p15:clr>
        </p15:guide>
        <p15:guide id="4" orient="horz" pos="5510">
          <p15:clr>
            <a:srgbClr val="A4A3A4"/>
          </p15:clr>
        </p15:guide>
        <p15:guide id="5" pos="308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  <p15:guide id="3" orient="horz" pos="2638">
          <p15:clr>
            <a:srgbClr val="A4A3A4"/>
          </p15:clr>
        </p15:guide>
        <p15:guide id="4" pos="4111">
          <p15:clr>
            <a:srgbClr val="A4A3A4"/>
          </p15:clr>
        </p15:guide>
        <p15:guide id="5" pos="30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son, Angele" initials="DA" lastIdx="2" clrIdx="0">
    <p:extLst/>
  </p:cmAuthor>
  <p:cmAuthor id="2" name="Matthews, Elizabeth" initials="ME" lastIdx="29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85C3"/>
    <a:srgbClr val="007DB8"/>
    <a:srgbClr val="66FF33"/>
    <a:srgbClr val="A6A6A6"/>
    <a:srgbClr val="444444"/>
    <a:srgbClr val="808080"/>
    <a:srgbClr val="EE6411"/>
    <a:srgbClr val="807D80"/>
    <a:srgbClr val="6EA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2" autoAdjust="0"/>
    <p:restoredTop sz="99538" autoAdjust="0"/>
  </p:normalViewPr>
  <p:slideViewPr>
    <p:cSldViewPr snapToGrid="0">
      <p:cViewPr varScale="1">
        <p:scale>
          <a:sx n="110" d="100"/>
          <a:sy n="110" d="100"/>
        </p:scale>
        <p:origin x="-78" y="-348"/>
      </p:cViewPr>
      <p:guideLst>
        <p:guide orient="horz" pos="3072"/>
        <p:guide orient="horz" pos="5510"/>
        <p:guide pos="5577"/>
        <p:guide pos="180"/>
        <p:guide pos="3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7" d="100"/>
          <a:sy n="137" d="100"/>
        </p:scale>
        <p:origin x="-6224" y="-104"/>
      </p:cViewPr>
      <p:guideLst>
        <p:guide orient="horz" pos="2928"/>
        <p:guide orient="horz" pos="2638"/>
        <p:guide pos="2208"/>
        <p:guide pos="4111"/>
        <p:guide pos="30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3.xml"/><Relationship Id="rId117" Type="http://schemas.openxmlformats.org/officeDocument/2006/relationships/slideMaster" Target="slideMasters/slideMaster114.xml"/><Relationship Id="rId21" Type="http://schemas.openxmlformats.org/officeDocument/2006/relationships/slideMaster" Target="slideMasters/slideMaster18.xml"/><Relationship Id="rId42" Type="http://schemas.openxmlformats.org/officeDocument/2006/relationships/slideMaster" Target="slideMasters/slideMaster39.xml"/><Relationship Id="rId47" Type="http://schemas.openxmlformats.org/officeDocument/2006/relationships/slideMaster" Target="slideMasters/slideMaster44.xml"/><Relationship Id="rId63" Type="http://schemas.openxmlformats.org/officeDocument/2006/relationships/slideMaster" Target="slideMasters/slideMaster60.xml"/><Relationship Id="rId68" Type="http://schemas.openxmlformats.org/officeDocument/2006/relationships/slideMaster" Target="slideMasters/slideMaster65.xml"/><Relationship Id="rId84" Type="http://schemas.openxmlformats.org/officeDocument/2006/relationships/slideMaster" Target="slideMasters/slideMaster81.xml"/><Relationship Id="rId89" Type="http://schemas.openxmlformats.org/officeDocument/2006/relationships/slideMaster" Target="slideMasters/slideMaster86.xml"/><Relationship Id="rId112" Type="http://schemas.openxmlformats.org/officeDocument/2006/relationships/slideMaster" Target="slideMasters/slideMaster109.xml"/><Relationship Id="rId133" Type="http://schemas.openxmlformats.org/officeDocument/2006/relationships/slide" Target="slides/slide5.xml"/><Relationship Id="rId138" Type="http://schemas.openxmlformats.org/officeDocument/2006/relationships/presProps" Target="presProps.xml"/><Relationship Id="rId16" Type="http://schemas.openxmlformats.org/officeDocument/2006/relationships/slideMaster" Target="slideMasters/slideMaster13.xml"/><Relationship Id="rId107" Type="http://schemas.openxmlformats.org/officeDocument/2006/relationships/slideMaster" Target="slideMasters/slideMaster104.xml"/><Relationship Id="rId11" Type="http://schemas.openxmlformats.org/officeDocument/2006/relationships/slideMaster" Target="slideMasters/slideMaster8.xml"/><Relationship Id="rId32" Type="http://schemas.openxmlformats.org/officeDocument/2006/relationships/slideMaster" Target="slideMasters/slideMaster29.xml"/><Relationship Id="rId37" Type="http://schemas.openxmlformats.org/officeDocument/2006/relationships/slideMaster" Target="slideMasters/slideMaster34.xml"/><Relationship Id="rId53" Type="http://schemas.openxmlformats.org/officeDocument/2006/relationships/slideMaster" Target="slideMasters/slideMaster50.xml"/><Relationship Id="rId58" Type="http://schemas.openxmlformats.org/officeDocument/2006/relationships/slideMaster" Target="slideMasters/slideMaster55.xml"/><Relationship Id="rId74" Type="http://schemas.openxmlformats.org/officeDocument/2006/relationships/slideMaster" Target="slideMasters/slideMaster71.xml"/><Relationship Id="rId79" Type="http://schemas.openxmlformats.org/officeDocument/2006/relationships/slideMaster" Target="slideMasters/slideMaster76.xml"/><Relationship Id="rId102" Type="http://schemas.openxmlformats.org/officeDocument/2006/relationships/slideMaster" Target="slideMasters/slideMaster99.xml"/><Relationship Id="rId123" Type="http://schemas.openxmlformats.org/officeDocument/2006/relationships/slideMaster" Target="slideMasters/slideMaster120.xml"/><Relationship Id="rId128" Type="http://schemas.openxmlformats.org/officeDocument/2006/relationships/slideMaster" Target="slideMasters/slideMaster125.xml"/><Relationship Id="rId5" Type="http://schemas.openxmlformats.org/officeDocument/2006/relationships/slideMaster" Target="slideMasters/slideMaster2.xml"/><Relationship Id="rId90" Type="http://schemas.openxmlformats.org/officeDocument/2006/relationships/slideMaster" Target="slideMasters/slideMaster87.xml"/><Relationship Id="rId95" Type="http://schemas.openxmlformats.org/officeDocument/2006/relationships/slideMaster" Target="slideMasters/slideMaster92.xml"/><Relationship Id="rId22" Type="http://schemas.openxmlformats.org/officeDocument/2006/relationships/slideMaster" Target="slideMasters/slideMaster19.xml"/><Relationship Id="rId27" Type="http://schemas.openxmlformats.org/officeDocument/2006/relationships/slideMaster" Target="slideMasters/slideMaster24.xml"/><Relationship Id="rId43" Type="http://schemas.openxmlformats.org/officeDocument/2006/relationships/slideMaster" Target="slideMasters/slideMaster40.xml"/><Relationship Id="rId48" Type="http://schemas.openxmlformats.org/officeDocument/2006/relationships/slideMaster" Target="slideMasters/slideMaster45.xml"/><Relationship Id="rId64" Type="http://schemas.openxmlformats.org/officeDocument/2006/relationships/slideMaster" Target="slideMasters/slideMaster61.xml"/><Relationship Id="rId69" Type="http://schemas.openxmlformats.org/officeDocument/2006/relationships/slideMaster" Target="slideMasters/slideMaster66.xml"/><Relationship Id="rId113" Type="http://schemas.openxmlformats.org/officeDocument/2006/relationships/slideMaster" Target="slideMasters/slideMaster110.xml"/><Relationship Id="rId118" Type="http://schemas.openxmlformats.org/officeDocument/2006/relationships/slideMaster" Target="slideMasters/slideMaster115.xml"/><Relationship Id="rId134" Type="http://schemas.openxmlformats.org/officeDocument/2006/relationships/notesMaster" Target="notesMasters/notesMaster1.xml"/><Relationship Id="rId139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51" Type="http://schemas.openxmlformats.org/officeDocument/2006/relationships/slideMaster" Target="slideMasters/slideMaster48.xml"/><Relationship Id="rId72" Type="http://schemas.openxmlformats.org/officeDocument/2006/relationships/slideMaster" Target="slideMasters/slideMaster69.xml"/><Relationship Id="rId80" Type="http://schemas.openxmlformats.org/officeDocument/2006/relationships/slideMaster" Target="slideMasters/slideMaster77.xml"/><Relationship Id="rId85" Type="http://schemas.openxmlformats.org/officeDocument/2006/relationships/slideMaster" Target="slideMasters/slideMaster82.xml"/><Relationship Id="rId93" Type="http://schemas.openxmlformats.org/officeDocument/2006/relationships/slideMaster" Target="slideMasters/slideMaster90.xml"/><Relationship Id="rId98" Type="http://schemas.openxmlformats.org/officeDocument/2006/relationships/slideMaster" Target="slideMasters/slideMaster95.xml"/><Relationship Id="rId121" Type="http://schemas.openxmlformats.org/officeDocument/2006/relationships/slideMaster" Target="slideMasters/slideMaster118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Master" Target="slideMasters/slideMaster22.xml"/><Relationship Id="rId33" Type="http://schemas.openxmlformats.org/officeDocument/2006/relationships/slideMaster" Target="slideMasters/slideMaster30.xml"/><Relationship Id="rId38" Type="http://schemas.openxmlformats.org/officeDocument/2006/relationships/slideMaster" Target="slideMasters/slideMaster35.xml"/><Relationship Id="rId46" Type="http://schemas.openxmlformats.org/officeDocument/2006/relationships/slideMaster" Target="slideMasters/slideMaster43.xml"/><Relationship Id="rId59" Type="http://schemas.openxmlformats.org/officeDocument/2006/relationships/slideMaster" Target="slideMasters/slideMaster56.xml"/><Relationship Id="rId67" Type="http://schemas.openxmlformats.org/officeDocument/2006/relationships/slideMaster" Target="slideMasters/slideMaster64.xml"/><Relationship Id="rId103" Type="http://schemas.openxmlformats.org/officeDocument/2006/relationships/slideMaster" Target="slideMasters/slideMaster100.xml"/><Relationship Id="rId108" Type="http://schemas.openxmlformats.org/officeDocument/2006/relationships/slideMaster" Target="slideMasters/slideMaster105.xml"/><Relationship Id="rId116" Type="http://schemas.openxmlformats.org/officeDocument/2006/relationships/slideMaster" Target="slideMasters/slideMaster113.xml"/><Relationship Id="rId124" Type="http://schemas.openxmlformats.org/officeDocument/2006/relationships/slideMaster" Target="slideMasters/slideMaster121.xml"/><Relationship Id="rId129" Type="http://schemas.openxmlformats.org/officeDocument/2006/relationships/slide" Target="slides/slide1.xml"/><Relationship Id="rId137" Type="http://schemas.openxmlformats.org/officeDocument/2006/relationships/commentAuthors" Target="commentAuthors.xml"/><Relationship Id="rId20" Type="http://schemas.openxmlformats.org/officeDocument/2006/relationships/slideMaster" Target="slideMasters/slideMaster17.xml"/><Relationship Id="rId41" Type="http://schemas.openxmlformats.org/officeDocument/2006/relationships/slideMaster" Target="slideMasters/slideMaster38.xml"/><Relationship Id="rId54" Type="http://schemas.openxmlformats.org/officeDocument/2006/relationships/slideMaster" Target="slideMasters/slideMaster51.xml"/><Relationship Id="rId62" Type="http://schemas.openxmlformats.org/officeDocument/2006/relationships/slideMaster" Target="slideMasters/slideMaster59.xml"/><Relationship Id="rId70" Type="http://schemas.openxmlformats.org/officeDocument/2006/relationships/slideMaster" Target="slideMasters/slideMaster67.xml"/><Relationship Id="rId75" Type="http://schemas.openxmlformats.org/officeDocument/2006/relationships/slideMaster" Target="slideMasters/slideMaster72.xml"/><Relationship Id="rId83" Type="http://schemas.openxmlformats.org/officeDocument/2006/relationships/slideMaster" Target="slideMasters/slideMaster80.xml"/><Relationship Id="rId88" Type="http://schemas.openxmlformats.org/officeDocument/2006/relationships/slideMaster" Target="slideMasters/slideMaster85.xml"/><Relationship Id="rId91" Type="http://schemas.openxmlformats.org/officeDocument/2006/relationships/slideMaster" Target="slideMasters/slideMaster88.xml"/><Relationship Id="rId96" Type="http://schemas.openxmlformats.org/officeDocument/2006/relationships/slideMaster" Target="slideMasters/slideMaster93.xml"/><Relationship Id="rId111" Type="http://schemas.openxmlformats.org/officeDocument/2006/relationships/slideMaster" Target="slideMasters/slideMaster108.xml"/><Relationship Id="rId132" Type="http://schemas.openxmlformats.org/officeDocument/2006/relationships/slide" Target="slides/slide4.xml"/><Relationship Id="rId14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Master" Target="slideMasters/slideMaster12.xml"/><Relationship Id="rId23" Type="http://schemas.openxmlformats.org/officeDocument/2006/relationships/slideMaster" Target="slideMasters/slideMaster20.xml"/><Relationship Id="rId28" Type="http://schemas.openxmlformats.org/officeDocument/2006/relationships/slideMaster" Target="slideMasters/slideMaster25.xml"/><Relationship Id="rId36" Type="http://schemas.openxmlformats.org/officeDocument/2006/relationships/slideMaster" Target="slideMasters/slideMaster33.xml"/><Relationship Id="rId49" Type="http://schemas.openxmlformats.org/officeDocument/2006/relationships/slideMaster" Target="slideMasters/slideMaster46.xml"/><Relationship Id="rId57" Type="http://schemas.openxmlformats.org/officeDocument/2006/relationships/slideMaster" Target="slideMasters/slideMaster54.xml"/><Relationship Id="rId106" Type="http://schemas.openxmlformats.org/officeDocument/2006/relationships/slideMaster" Target="slideMasters/slideMaster103.xml"/><Relationship Id="rId114" Type="http://schemas.openxmlformats.org/officeDocument/2006/relationships/slideMaster" Target="slideMasters/slideMaster111.xml"/><Relationship Id="rId119" Type="http://schemas.openxmlformats.org/officeDocument/2006/relationships/slideMaster" Target="slideMasters/slideMaster116.xml"/><Relationship Id="rId127" Type="http://schemas.openxmlformats.org/officeDocument/2006/relationships/slideMaster" Target="slideMasters/slideMaster124.xml"/><Relationship Id="rId10" Type="http://schemas.openxmlformats.org/officeDocument/2006/relationships/slideMaster" Target="slideMasters/slideMaster7.xml"/><Relationship Id="rId31" Type="http://schemas.openxmlformats.org/officeDocument/2006/relationships/slideMaster" Target="slideMasters/slideMaster28.xml"/><Relationship Id="rId44" Type="http://schemas.openxmlformats.org/officeDocument/2006/relationships/slideMaster" Target="slideMasters/slideMaster41.xml"/><Relationship Id="rId52" Type="http://schemas.openxmlformats.org/officeDocument/2006/relationships/slideMaster" Target="slideMasters/slideMaster49.xml"/><Relationship Id="rId60" Type="http://schemas.openxmlformats.org/officeDocument/2006/relationships/slideMaster" Target="slideMasters/slideMaster57.xml"/><Relationship Id="rId65" Type="http://schemas.openxmlformats.org/officeDocument/2006/relationships/slideMaster" Target="slideMasters/slideMaster62.xml"/><Relationship Id="rId73" Type="http://schemas.openxmlformats.org/officeDocument/2006/relationships/slideMaster" Target="slideMasters/slideMaster70.xml"/><Relationship Id="rId78" Type="http://schemas.openxmlformats.org/officeDocument/2006/relationships/slideMaster" Target="slideMasters/slideMaster75.xml"/><Relationship Id="rId81" Type="http://schemas.openxmlformats.org/officeDocument/2006/relationships/slideMaster" Target="slideMasters/slideMaster78.xml"/><Relationship Id="rId86" Type="http://schemas.openxmlformats.org/officeDocument/2006/relationships/slideMaster" Target="slideMasters/slideMaster83.xml"/><Relationship Id="rId94" Type="http://schemas.openxmlformats.org/officeDocument/2006/relationships/slideMaster" Target="slideMasters/slideMaster91.xml"/><Relationship Id="rId99" Type="http://schemas.openxmlformats.org/officeDocument/2006/relationships/slideMaster" Target="slideMasters/slideMaster96.xml"/><Relationship Id="rId101" Type="http://schemas.openxmlformats.org/officeDocument/2006/relationships/slideMaster" Target="slideMasters/slideMaster98.xml"/><Relationship Id="rId122" Type="http://schemas.openxmlformats.org/officeDocument/2006/relationships/slideMaster" Target="slideMasters/slideMaster119.xml"/><Relationship Id="rId130" Type="http://schemas.openxmlformats.org/officeDocument/2006/relationships/slide" Target="slides/slide2.xml"/><Relationship Id="rId135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39" Type="http://schemas.openxmlformats.org/officeDocument/2006/relationships/slideMaster" Target="slideMasters/slideMaster36.xml"/><Relationship Id="rId109" Type="http://schemas.openxmlformats.org/officeDocument/2006/relationships/slideMaster" Target="slideMasters/slideMaster106.xml"/><Relationship Id="rId34" Type="http://schemas.openxmlformats.org/officeDocument/2006/relationships/slideMaster" Target="slideMasters/slideMaster31.xml"/><Relationship Id="rId50" Type="http://schemas.openxmlformats.org/officeDocument/2006/relationships/slideMaster" Target="slideMasters/slideMaster47.xml"/><Relationship Id="rId55" Type="http://schemas.openxmlformats.org/officeDocument/2006/relationships/slideMaster" Target="slideMasters/slideMaster52.xml"/><Relationship Id="rId76" Type="http://schemas.openxmlformats.org/officeDocument/2006/relationships/slideMaster" Target="slideMasters/slideMaster73.xml"/><Relationship Id="rId97" Type="http://schemas.openxmlformats.org/officeDocument/2006/relationships/slideMaster" Target="slideMasters/slideMaster94.xml"/><Relationship Id="rId104" Type="http://schemas.openxmlformats.org/officeDocument/2006/relationships/slideMaster" Target="slideMasters/slideMaster101.xml"/><Relationship Id="rId120" Type="http://schemas.openxmlformats.org/officeDocument/2006/relationships/slideMaster" Target="slideMasters/slideMaster117.xml"/><Relationship Id="rId125" Type="http://schemas.openxmlformats.org/officeDocument/2006/relationships/slideMaster" Target="slideMasters/slideMaster122.xml"/><Relationship Id="rId14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71" Type="http://schemas.openxmlformats.org/officeDocument/2006/relationships/slideMaster" Target="slideMasters/slideMaster68.xml"/><Relationship Id="rId92" Type="http://schemas.openxmlformats.org/officeDocument/2006/relationships/slideMaster" Target="slideMasters/slideMaster89.xml"/><Relationship Id="rId2" Type="http://schemas.openxmlformats.org/officeDocument/2006/relationships/customXml" Target="../customXml/item2.xml"/><Relationship Id="rId29" Type="http://schemas.openxmlformats.org/officeDocument/2006/relationships/slideMaster" Target="slideMasters/slideMaster26.xml"/><Relationship Id="rId24" Type="http://schemas.openxmlformats.org/officeDocument/2006/relationships/slideMaster" Target="slideMasters/slideMaster21.xml"/><Relationship Id="rId40" Type="http://schemas.openxmlformats.org/officeDocument/2006/relationships/slideMaster" Target="slideMasters/slideMaster37.xml"/><Relationship Id="rId45" Type="http://schemas.openxmlformats.org/officeDocument/2006/relationships/slideMaster" Target="slideMasters/slideMaster42.xml"/><Relationship Id="rId66" Type="http://schemas.openxmlformats.org/officeDocument/2006/relationships/slideMaster" Target="slideMasters/slideMaster63.xml"/><Relationship Id="rId87" Type="http://schemas.openxmlformats.org/officeDocument/2006/relationships/slideMaster" Target="slideMasters/slideMaster84.xml"/><Relationship Id="rId110" Type="http://schemas.openxmlformats.org/officeDocument/2006/relationships/slideMaster" Target="slideMasters/slideMaster107.xml"/><Relationship Id="rId115" Type="http://schemas.openxmlformats.org/officeDocument/2006/relationships/slideMaster" Target="slideMasters/slideMaster112.xml"/><Relationship Id="rId131" Type="http://schemas.openxmlformats.org/officeDocument/2006/relationships/slide" Target="slides/slide3.xml"/><Relationship Id="rId136" Type="http://schemas.openxmlformats.org/officeDocument/2006/relationships/tags" Target="tags/tag1.xml"/><Relationship Id="rId61" Type="http://schemas.openxmlformats.org/officeDocument/2006/relationships/slideMaster" Target="slideMasters/slideMaster58.xml"/><Relationship Id="rId82" Type="http://schemas.openxmlformats.org/officeDocument/2006/relationships/slideMaster" Target="slideMasters/slideMaster79.xml"/><Relationship Id="rId19" Type="http://schemas.openxmlformats.org/officeDocument/2006/relationships/slideMaster" Target="slideMasters/slideMaster16.xml"/><Relationship Id="rId14" Type="http://schemas.openxmlformats.org/officeDocument/2006/relationships/slideMaster" Target="slideMasters/slideMaster11.xml"/><Relationship Id="rId30" Type="http://schemas.openxmlformats.org/officeDocument/2006/relationships/slideMaster" Target="slideMasters/slideMaster27.xml"/><Relationship Id="rId35" Type="http://schemas.openxmlformats.org/officeDocument/2006/relationships/slideMaster" Target="slideMasters/slideMaster32.xml"/><Relationship Id="rId56" Type="http://schemas.openxmlformats.org/officeDocument/2006/relationships/slideMaster" Target="slideMasters/slideMaster53.xml"/><Relationship Id="rId77" Type="http://schemas.openxmlformats.org/officeDocument/2006/relationships/slideMaster" Target="slideMasters/slideMaster74.xml"/><Relationship Id="rId100" Type="http://schemas.openxmlformats.org/officeDocument/2006/relationships/slideMaster" Target="slideMasters/slideMaster97.xml"/><Relationship Id="rId105" Type="http://schemas.openxmlformats.org/officeDocument/2006/relationships/slideMaster" Target="slideMasters/slideMaster102.xml"/><Relationship Id="rId126" Type="http://schemas.openxmlformats.org/officeDocument/2006/relationships/slideMaster" Target="slideMasters/slideMaster12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88950" y="8747125"/>
            <a:ext cx="423902" cy="12311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fld id="{AC8DF440-AC1E-4EB3-BCAA-2AAB8924A793}" type="slidenum">
              <a:rPr lang="en-US" sz="800">
                <a:solidFill>
                  <a:schemeClr val="bg1"/>
                </a:solidFill>
                <a:latin typeface="Arial"/>
              </a:rPr>
              <a:pPr/>
              <a:t>‹#›</a:t>
            </a:fld>
            <a:endParaRPr lang="en-US" sz="80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6" name="fl" descr="                              Dell - Internal Use - Confidential&#10;"/>
          <p:cNvSpPr txBox="1"/>
          <p:nvPr/>
        </p:nvSpPr>
        <p:spPr>
          <a:xfrm>
            <a:off x="1173085" y="8747125"/>
            <a:ext cx="1551707" cy="123111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85775" y="384175"/>
            <a:ext cx="6040438" cy="33988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85775" y="4187826"/>
            <a:ext cx="6040438" cy="4590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88950" y="8988139"/>
            <a:ext cx="423902" cy="12311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fld id="{AC8DF440-AC1E-4EB3-BCAA-2AAB8924A793}" type="slidenum">
              <a:rPr lang="en-US" sz="800">
                <a:solidFill>
                  <a:schemeClr val="bg1"/>
                </a:solidFill>
                <a:latin typeface="Arial"/>
              </a:rPr>
              <a:pPr/>
              <a:t>‹#›</a:t>
            </a:fld>
            <a:endParaRPr lang="en-US" sz="800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1173085" y="8988139"/>
            <a:ext cx="1551707" cy="123111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49131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89826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4744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79653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45306" algn="l" defTabSz="89826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94483" algn="l" defTabSz="89826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43705" algn="l" defTabSz="89826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92805" algn="l" defTabSz="89826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idx="10"/>
          </p:nvPr>
        </p:nvSpPr>
        <p:spPr>
          <a:xfrm>
            <a:off x="3971144" y="0"/>
            <a:ext cx="3037622" cy="464746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488950" y="8988139"/>
            <a:ext cx="423902" cy="369332"/>
          </a:xfrm>
        </p:spPr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503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1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1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10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2.xml"/></Relationships>
</file>

<file path=ppt/slideLayouts/_rels/slideLayout10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2.xml"/></Relationships>
</file>

<file path=ppt/slideLayouts/_rels/slideLayout1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10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3.xml"/></Relationships>
</file>

<file path=ppt/slideLayouts/_rels/slideLayout10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3.xml"/></Relationships>
</file>

<file path=ppt/slideLayouts/_rels/slideLayout10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10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3.xml"/></Relationships>
</file>

<file path=ppt/slideLayouts/_rels/slideLayout1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3.xml"/></Relationships>
</file>

<file path=ppt/slideLayouts/_rels/slideLayout10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3.xml"/></Relationships>
</file>

<file path=ppt/slideLayouts/_rels/slideLayout10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3.xml"/></Relationships>
</file>

<file path=ppt/slideLayouts/_rels/slideLayout10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3.xml"/></Relationships>
</file>

<file path=ppt/slideLayouts/_rels/slideLayout10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3.xml"/></Relationships>
</file>

<file path=ppt/slideLayouts/_rels/slideLayout10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3.xml"/></Relationships>
</file>

<file path=ppt/slideLayouts/_rels/slideLayout10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3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3.xml"/></Relationships>
</file>

<file path=ppt/slideLayouts/_rels/slideLayout10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3.xml"/></Relationships>
</file>

<file path=ppt/slideLayouts/_rels/slideLayout1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1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4.xml"/></Relationships>
</file>

<file path=ppt/slideLayouts/_rels/slideLayout10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4.xml"/></Relationships>
</file>

<file path=ppt/slideLayouts/_rels/slideLayout1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1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5.xml"/></Relationships>
</file>

<file path=ppt/slideLayouts/_rels/slideLayout1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5.xml"/></Relationships>
</file>

<file path=ppt/slideLayouts/_rels/slideLayout1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6.xml"/></Relationships>
</file>

<file path=ppt/slideLayouts/_rels/slideLayout1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6.xml"/></Relationships>
</file>

<file path=ppt/slideLayouts/_rels/slideLayout1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1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6.xml"/></Relationships>
</file>

<file path=ppt/slideLayouts/_rels/slideLayout1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6.xml"/></Relationships>
</file>

<file path=ppt/slideLayouts/_rels/slideLayout1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6.xml"/></Relationships>
</file>

<file path=ppt/slideLayouts/_rels/slideLayout1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6.xml"/></Relationships>
</file>

<file path=ppt/slideLayouts/_rels/slideLayout1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6.xml"/></Relationships>
</file>

<file path=ppt/slideLayouts/_rels/slideLayout1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6.xml"/></Relationships>
</file>

<file path=ppt/slideLayouts/_rels/slideLayout1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6.xml"/></Relationships>
</file>

<file path=ppt/slideLayouts/_rels/slideLayout1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6.xml"/></Relationships>
</file>

<file path=ppt/slideLayouts/_rels/slideLayout1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6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1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6.xml"/></Relationships>
</file>

<file path=ppt/slideLayouts/_rels/slideLayout1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/Relationships>
</file>

<file path=ppt/slideLayouts/_rels/slideLayout1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1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7.xml"/></Relationships>
</file>

<file path=ppt/slideLayouts/_rels/slideLayout1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7.xml"/></Relationships>
</file>

<file path=ppt/slideLayouts/_rels/slideLayout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1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7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7.xml"/></Relationships>
</file>

<file path=ppt/slideLayouts/_rels/slideLayout1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7.xml"/></Relationships>
</file>

<file path=ppt/slideLayouts/_rels/slideLayout1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7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.xml"/></Relationships>
</file>

<file path=ppt/slideLayouts/_rels/slideLayout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7.xml"/></Relationships>
</file>

<file path=ppt/slideLayouts/_rels/slideLayout1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7.xml"/></Relationships>
</file>

<file path=ppt/slideLayouts/_rels/slideLayout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7.xml"/></Relationships>
</file>

<file path=ppt/slideLayouts/_rels/slideLayout1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7.xml"/></Relationships>
</file>

<file path=ppt/slideLayouts/_rels/slideLayout1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7.xml"/></Relationships>
</file>

<file path=ppt/slideLayouts/_rels/slideLayout1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7.xml"/></Relationships>
</file>

<file path=ppt/slideLayouts/_rels/slideLayout1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8.xml"/></Relationships>
</file>

<file path=ppt/slideLayouts/_rels/slideLayout1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.xml"/></Relationships>
</file>

<file path=ppt/slideLayouts/_rels/slideLayout1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8.xml"/></Relationships>
</file>

<file path=ppt/slideLayouts/_rels/slideLayout1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8.xml"/></Relationships>
</file>

<file path=ppt/slideLayouts/_rels/slideLayout1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1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8.xml"/></Relationships>
</file>

<file path=ppt/slideLayouts/_rels/slideLayout1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9.xml"/></Relationships>
</file>

<file path=ppt/slideLayouts/_rels/slideLayout1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1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0.xml"/></Relationships>
</file>

<file path=ppt/slideLayouts/_rels/slideLayout1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1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1.xml"/></Relationships>
</file>

<file path=ppt/slideLayouts/_rels/slideLayout1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1.xml"/></Relationships>
</file>

<file path=ppt/slideLayouts/_rels/slideLayout1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1.xml"/></Relationships>
</file>

<file path=ppt/slideLayouts/_rels/slideLayout1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1.xml"/></Relationships>
</file>

<file path=ppt/slideLayouts/_rels/slideLayout1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1.xml"/></Relationships>
</file>

<file path=ppt/slideLayouts/_rels/slideLayout1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1.xml"/></Relationships>
</file>

<file path=ppt/slideLayouts/_rels/slideLayout1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1.xml"/></Relationships>
</file>

<file path=ppt/slideLayouts/_rels/slideLayout1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1.xml"/></Relationships>
</file>

<file path=ppt/slideLayouts/_rels/slideLayout1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1.xml"/></Relationships>
</file>

<file path=ppt/slideLayouts/_rels/slideLayout1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1.xml"/></Relationships>
</file>

<file path=ppt/slideLayouts/_rels/slideLayout1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2.xml"/></Relationships>
</file>

<file path=ppt/slideLayouts/_rels/slideLayout1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2.xml"/></Relationships>
</file>

<file path=ppt/slideLayouts/_rels/slideLayout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2.xml"/></Relationships>
</file>

<file path=ppt/slideLayouts/_rels/slideLayout1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2.xml"/></Relationships>
</file>

<file path=ppt/slideLayouts/_rels/slideLayout1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2.xml"/></Relationships>
</file>

<file path=ppt/slideLayouts/_rels/slideLayout1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2.xml"/></Relationships>
</file>

<file path=ppt/slideLayouts/_rels/slideLayout1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2.xml"/></Relationships>
</file>

<file path=ppt/slideLayouts/_rels/slideLayout1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2.xml"/></Relationships>
</file>

<file path=ppt/slideLayouts/_rels/slideLayout1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2.xml"/></Relationships>
</file>

<file path=ppt/slideLayouts/_rels/slideLayout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2.xml"/></Relationships>
</file>

<file path=ppt/slideLayouts/_rels/slideLayout1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2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2.xml"/></Relationships>
</file>

<file path=ppt/slideLayouts/_rels/slideLayout1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.xml"/></Relationships>
</file>

<file path=ppt/slideLayouts/_rels/slideLayout1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.xml"/></Relationships>
</file>

<file path=ppt/slideLayouts/_rels/slideLayout1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3.xml"/></Relationships>
</file>

<file path=ppt/slideLayouts/_rels/slideLayout1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3.xml"/></Relationships>
</file>

<file path=ppt/slideLayouts/_rels/slideLayout1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3.xml"/></Relationships>
</file>

<file path=ppt/slideLayouts/_rels/slideLayout1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1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3.xml"/></Relationships>
</file>

<file path=ppt/slideLayouts/_rels/slideLayout1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3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4.xml"/></Relationships>
</file>

<file path=ppt/slideLayouts/_rels/slideLayout1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1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5.xml"/></Relationships>
</file>

<file path=ppt/slideLayouts/_rels/slideLayout1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/Relationships>
</file>

<file path=ppt/slideLayouts/_rels/slideLayout1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5.xml"/></Relationships>
</file>

<file path=ppt/slideLayouts/_rels/slideLayout1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6.xml"/></Relationships>
</file>

<file path=ppt/slideLayouts/_rels/slideLayout1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3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13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6.xml"/></Relationships>
</file>

<file path=ppt/slideLayouts/_rels/slideLayout1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7.xml"/></Relationships>
</file>

<file path=ppt/slideLayouts/_rels/slideLayout13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.xml"/></Relationships>
</file>

<file path=ppt/slideLayouts/_rels/slideLayout13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.xml"/></Relationships>
</file>

<file path=ppt/slideLayouts/_rels/slideLayout1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1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7.xml"/></Relationships>
</file>

<file path=ppt/slideLayouts/_rels/slideLayout1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8.xml"/></Relationships>
</file>

<file path=ppt/slideLayouts/_rels/slideLayout1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8.xml"/></Relationships>
</file>

<file path=ppt/slideLayouts/_rels/slideLayout13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8.xml"/></Relationships>
</file>

<file path=ppt/slideLayouts/_rels/slideLayout1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.xml"/></Relationships>
</file>

<file path=ppt/slideLayouts/_rels/slideLayout1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8.xml"/></Relationships>
</file>

<file path=ppt/slideLayouts/_rels/slideLayout1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8.xml"/></Relationships>
</file>

<file path=ppt/slideLayouts/_rels/slideLayout1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8.xml"/></Relationships>
</file>

<file path=ppt/slideLayouts/_rels/slideLayout1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8.xml"/></Relationships>
</file>

<file path=ppt/slideLayouts/_rels/slideLayout13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8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8.xml"/></Relationships>
</file>

<file path=ppt/slideLayouts/_rels/slideLayout14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8.xml"/></Relationships>
</file>

<file path=ppt/slideLayouts/_rels/slideLayout1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8.xml"/></Relationships>
</file>

<file path=ppt/slideLayouts/_rels/slideLayout1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8.xml"/></Relationships>
</file>

<file path=ppt/slideLayouts/_rels/slideLayout1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8.xml"/></Relationships>
</file>

<file path=ppt/slideLayouts/_rels/slideLayout1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8.xml"/></Relationships>
</file>

<file path=ppt/slideLayouts/_rels/slideLayout1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68.xml"/></Relationships>
</file>

<file path=ppt/slideLayouts/_rels/slideLayout1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1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9.xml"/></Relationships>
</file>

<file path=ppt/slideLayouts/_rels/slideLayout14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9.xml"/></Relationships>
</file>

<file path=ppt/slideLayouts/_rels/slideLayout1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9.xml"/></Relationships>
</file>

<file path=ppt/slideLayouts/_rels/slideLayout1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9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9.xml"/></Relationships>
</file>

<file path=ppt/slideLayouts/_rels/slideLayout14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9.xml"/></Relationships>
</file>

<file path=ppt/slideLayouts/_rels/slideLayout1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9.xml"/></Relationships>
</file>

<file path=ppt/slideLayouts/_rels/slideLayout14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9.xml"/></Relationships>
</file>

<file path=ppt/slideLayouts/_rels/slideLayout1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9.xml"/></Relationships>
</file>

<file path=ppt/slideLayouts/_rels/slideLayout14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9.xml"/></Relationships>
</file>

<file path=ppt/slideLayouts/_rels/slideLayout1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9.xml"/></Relationships>
</file>

<file path=ppt/slideLayouts/_rels/slideLayout14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9.xml"/></Relationships>
</file>

<file path=ppt/slideLayouts/_rels/slideLayout1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1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4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0.xml"/></Relationships>
</file>

<file path=ppt/slideLayouts/_rels/slideLayout1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1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1.xml"/></Relationships>
</file>

<file path=ppt/slideLayouts/_rels/slideLayout1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14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72.xml"/></Relationships>
</file>

<file path=ppt/slideLayouts/_rels/slideLayout1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14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3.xml"/></Relationships>
</file>

<file path=ppt/slideLayouts/_rels/slideLayout14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9.xml"/></Relationships>
</file>

<file path=ppt/slideLayouts/_rels/slideLayout1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5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3.xml"/></Relationships>
</file>

<file path=ppt/slideLayouts/_rels/slideLayout1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15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4.xml"/></Relationships>
</file>

<file path=ppt/slideLayouts/_rels/slideLayout15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.xml"/></Relationships>
</file>

<file path=ppt/slideLayouts/_rels/slideLayout1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5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4.xml"/></Relationships>
</file>

<file path=ppt/slideLayouts/_rels/slideLayout1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15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5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9.xml"/></Relationships>
</file>

<file path=ppt/slideLayouts/_rels/slideLayout15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5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5.xml"/></Relationships>
</file>

<file path=ppt/slideLayouts/_rels/slideLayout1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15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6.xml"/></Relationships>
</file>

<file path=ppt/slideLayouts/_rels/slideLayout15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5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6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15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77.xml"/></Relationships>
</file>

<file path=ppt/slideLayouts/_rels/slideLayout15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7.xml"/></Relationships>
</file>

<file path=ppt/slideLayouts/_rels/slideLayout1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15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8.xml"/></Relationships>
</file>

<file path=ppt/slideLayouts/_rels/slideLayout1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8.xml"/></Relationships>
</file>

<file path=ppt/slideLayouts/_rels/slideLayout15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/Relationships>
</file>

<file path=ppt/slideLayouts/_rels/slideLayout15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8.xml"/></Relationships>
</file>

<file path=ppt/slideLayouts/_rels/slideLayout1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8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.xml"/></Relationships>
</file>

<file path=ppt/slideLayouts/_rels/slideLayout15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8.xml"/></Relationships>
</file>

<file path=ppt/slideLayouts/_rels/slideLayout15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8.xml"/></Relationships>
</file>

<file path=ppt/slideLayouts/_rels/slideLayout15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8.xml"/></Relationships>
</file>

<file path=ppt/slideLayouts/_rels/slideLayout15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8.xml"/></Relationships>
</file>

<file path=ppt/slideLayouts/_rels/slideLayout15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8.xml"/></Relationships>
</file>

<file path=ppt/slideLayouts/_rels/slideLayout15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8.xml"/></Relationships>
</file>

<file path=ppt/slideLayouts/_rels/slideLayout15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8.xml"/></Relationships>
</file>

<file path=ppt/slideLayouts/_rels/slideLayout15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8.xml"/></Relationships>
</file>

<file path=ppt/slideLayouts/_rels/slideLayout1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16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9.xml"/></Relationships>
</file>

<file path=ppt/slideLayouts/_rels/slideLayout16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9.xml"/></Relationships>
</file>

<file path=ppt/slideLayouts/_rels/slideLayout16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6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9.xml"/></Relationships>
</file>

<file path=ppt/slideLayouts/_rels/slideLayout1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9.xml"/></Relationships>
</file>

<file path=ppt/slideLayouts/_rels/slideLayout16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9.xml"/></Relationships>
</file>

<file path=ppt/slideLayouts/_rels/slideLayout16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79.xml"/></Relationships>
</file>

<file path=ppt/slideLayouts/_rels/slideLayout1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9.xml"/></Relationships>
</file>

<file path=ppt/slideLayouts/_rels/slideLayout16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9.xml"/></Relationships>
</file>

<file path=ppt/slideLayouts/_rels/slideLayout1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9.xml"/></Relationships>
</file>

<file path=ppt/slideLayouts/_rels/slideLayout1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9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9.xml"/></Relationships>
</file>

<file path=ppt/slideLayouts/_rels/slideLayout16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9.xml"/></Relationships>
</file>

<file path=ppt/slideLayouts/_rels/slideLayout1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1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0.xml"/></Relationships>
</file>

<file path=ppt/slideLayouts/_rels/slideLayout16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0.xml"/></Relationships>
</file>

<file path=ppt/slideLayouts/_rels/slideLayout16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6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0.xml"/></Relationships>
</file>

<file path=ppt/slideLayouts/_rels/slideLayout1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0.xml"/></Relationships>
</file>

<file path=ppt/slideLayouts/_rels/slideLayout16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0.xml"/></Relationships>
</file>

<file path=ppt/slideLayouts/_rels/slideLayout16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0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0.xml"/></Relationships>
</file>

<file path=ppt/slideLayouts/_rels/slideLayout16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0.xml"/></Relationships>
</file>

<file path=ppt/slideLayouts/_rels/slideLayout16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0.xml"/></Relationships>
</file>

<file path=ppt/slideLayouts/_rels/slideLayout16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0.xml"/></Relationships>
</file>

<file path=ppt/slideLayouts/_rels/slideLayout16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0.xml"/></Relationships>
</file>

<file path=ppt/slideLayouts/_rels/slideLayout16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0.xml"/></Relationships>
</file>

<file path=ppt/slideLayouts/_rels/slideLayout1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16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81.xml"/></Relationships>
</file>

<file path=ppt/slideLayouts/_rels/slideLayout1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1.xml"/></Relationships>
</file>

<file path=ppt/slideLayouts/_rels/slideLayout1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1.xml"/></Relationships>
</file>

<file path=ppt/slideLayouts/_rels/slideLayout1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1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2.xml"/></Relationships>
</file>

<file path=ppt/slideLayouts/_rels/slideLayout17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2.xml"/></Relationships>
</file>

<file path=ppt/slideLayouts/_rels/slideLayout1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17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3.xml"/></Relationships>
</file>

<file path=ppt/slideLayouts/_rels/slideLayout1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3.xml"/></Relationships>
</file>

<file path=ppt/slideLayouts/_rels/slideLayout17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3.xml"/></Relationships>
</file>

<file path=ppt/slideLayouts/_rels/slideLayout1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3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3.xml"/></Relationships>
</file>

<file path=ppt/slideLayouts/_rels/slideLayout17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83.xml"/></Relationships>
</file>

<file path=ppt/slideLayouts/_rels/slideLayout1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3.xml"/></Relationships>
</file>

<file path=ppt/slideLayouts/_rels/slideLayout17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3.xml"/></Relationships>
</file>

<file path=ppt/slideLayouts/_rels/slideLayout17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3.xml"/></Relationships>
</file>

<file path=ppt/slideLayouts/_rels/slideLayout17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3.xml"/></Relationships>
</file>

<file path=ppt/slideLayouts/_rels/slideLayout17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3.xml"/></Relationships>
</file>

<file path=ppt/slideLayouts/_rels/slideLayout17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83.xml"/></Relationships>
</file>

<file path=ppt/slideLayouts/_rels/slideLayout1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1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4.xml"/></Relationships>
</file>

<file path=ppt/slideLayouts/_rels/slideLayout1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7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5.xml"/></Relationships>
</file>

<file path=ppt/slideLayouts/_rels/slideLayout1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85.xml"/></Relationships>
</file>

<file path=ppt/slideLayouts/_rels/slideLayout1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5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5.xml"/></Relationships>
</file>

<file path=ppt/slideLayouts/_rels/slideLayout1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6.xml"/></Relationships>
</file>

<file path=ppt/slideLayouts/_rels/slideLayout1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.xml"/></Relationships>
</file>

<file path=ppt/slideLayouts/_rels/slideLayout1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86.xml"/></Relationships>
</file>

<file path=ppt/slideLayouts/_rels/slideLayout1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6.xml"/></Relationships>
</file>

<file path=ppt/slideLayouts/_rels/slideLayout1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.xml"/></Relationships>
</file>

<file path=ppt/slideLayouts/_rels/slideLayout1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8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6.xml"/></Relationships>
</file>

<file path=ppt/slideLayouts/_rels/slideLayout18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87.xml"/></Relationships>
</file>

<file path=ppt/slideLayouts/_rels/slideLayout1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87.xml"/></Relationships>
</file>

<file path=ppt/slideLayouts/_rels/slideLayout1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7.xml"/></Relationships>
</file>

<file path=ppt/slideLayouts/_rels/slideLayout1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18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87.xml"/></Relationships>
</file>

<file path=ppt/slideLayouts/_rels/slideLayout18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8.xml"/></Relationships>
</file>

<file path=ppt/slideLayouts/_rels/slideLayout18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8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8.xml"/></Relationships>
</file>

<file path=ppt/slideLayouts/_rels/slideLayout1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8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9.xml"/></Relationships>
</file>

<file path=ppt/slideLayouts/_rels/slideLayout18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89.xml"/></Relationships>
</file>

<file path=ppt/slideLayouts/_rels/slideLayout1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0.xml"/></Relationships>
</file>

<file path=ppt/slideLayouts/_rels/slideLayout1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0.xml"/></Relationships>
</file>

<file path=ppt/slideLayouts/_rels/slideLayout1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8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9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1.xml"/></Relationships>
</file>

<file path=ppt/slideLayouts/_rels/slideLayout1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2.xml"/></Relationships>
</file>

<file path=ppt/slideLayouts/_rels/slideLayout19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9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2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3.xml"/></Relationships>
</file>

<file path=ppt/slideLayouts/_rels/slideLayout19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.xml"/></Relationships>
</file>

<file path=ppt/slideLayouts/_rels/slideLayout19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9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3.xml"/></Relationships>
</file>

<file path=ppt/slideLayouts/_rels/slideLayout1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4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.xml"/></Relationships>
</file>

<file path=ppt/slideLayouts/_rels/slideLayout19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9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4.xml"/></Relationships>
</file>

<file path=ppt/slideLayouts/_rels/slideLayout1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9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5.xml"/></Relationships>
</file>

<file path=ppt/slideLayouts/_rels/slideLayout19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/Relationships>
</file>

<file path=ppt/slideLayouts/_rels/slideLayout19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/Relationships>
</file>

<file path=ppt/slideLayouts/_rels/slideLayout19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5.xml"/></Relationships>
</file>

<file path=ppt/slideLayouts/_rels/slideLayout1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9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6.xml"/></Relationships>
</file>

<file path=ppt/slideLayouts/_rels/slideLayout19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/Relationships>
</file>

<file path=ppt/slideLayouts/_rels/slideLayout1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9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6.xml"/></Relationships>
</file>

<file path=ppt/slideLayouts/_rels/slideLayout1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9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7.xml"/></Relationships>
</file>

<file path=ppt/slideLayouts/_rels/slideLayout19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.xml"/></Relationships>
</file>

<file path=ppt/slideLayouts/_rels/slideLayout2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7.xml"/></Relationships>
</file>

<file path=ppt/slideLayouts/_rels/slideLayout20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7.xml"/></Relationships>
</file>

<file path=ppt/slideLayouts/_rels/slideLayout2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/Relationships>
</file>

<file path=ppt/slideLayouts/_rels/slideLayout2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20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97.xml"/></Relationships>
</file>

<file path=ppt/slideLayouts/_rels/slideLayout20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7.xml"/></Relationships>
</file>

<file path=ppt/slideLayouts/_rels/slideLayout2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97.xml"/></Relationships>
</file>

<file path=ppt/slideLayouts/_rels/slideLayout20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7.xml"/></Relationships>
</file>

<file path=ppt/slideLayouts/_rels/slideLayout20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7.xml"/></Relationships>
</file>

<file path=ppt/slideLayouts/_rels/slideLayout2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7.xml"/></Relationships>
</file>

<file path=ppt/slideLayouts/_rels/slideLayout20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7.xml"/></Relationships>
</file>

<file path=ppt/slideLayouts/_rels/slideLayout20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7.xml"/></Relationships>
</file>

<file path=ppt/slideLayouts/_rels/slideLayout20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7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.xml"/></Relationships>
</file>

<file path=ppt/slideLayouts/_rels/slideLayout20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8.xml"/></Relationships>
</file>

<file path=ppt/slideLayouts/_rels/slideLayout20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8.xml"/></Relationships>
</file>

<file path=ppt/slideLayouts/_rels/slideLayout20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8.xml"/></Relationships>
</file>

<file path=ppt/slideLayouts/_rels/slideLayout20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8.xml"/></Relationships>
</file>

<file path=ppt/slideLayouts/_rels/slideLayout2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20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98.xml"/></Relationships>
</file>

<file path=ppt/slideLayouts/_rels/slideLayout20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8.xml"/></Relationships>
</file>

<file path=ppt/slideLayouts/_rels/slideLayout20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98.xml"/></Relationships>
</file>

<file path=ppt/slideLayouts/_rels/slideLayout20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8.xml"/></Relationships>
</file>

<file path=ppt/slideLayouts/_rels/slideLayout20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8.xml"/></Relationships>
</file>

<file path=ppt/slideLayouts/_rels/slideLayout20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8.xml"/></Relationships>
</file>

<file path=ppt/slideLayouts/_rels/slideLayout20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8.xml"/></Relationships>
</file>

<file path=ppt/slideLayouts/_rels/slideLayout2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8.xml"/></Relationships>
</file>

<file path=ppt/slideLayouts/_rels/slideLayout20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9.xml"/></Relationships>
</file>

<file path=ppt/slideLayouts/_rels/slideLayout20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9.xml"/></Relationships>
</file>

<file path=ppt/slideLayouts/_rels/slideLayout20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9.xml"/></Relationships>
</file>

<file path=ppt/slideLayouts/_rels/slideLayout20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9.xml"/></Relationships>
</file>

<file path=ppt/slideLayouts/_rels/slideLayout2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20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99.xml"/></Relationships>
</file>

<file path=ppt/slideLayouts/_rels/slideLayout20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99.xml"/></Relationships>
</file>

<file path=ppt/slideLayouts/_rels/slideLayout20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99.xml"/></Relationships>
</file>

<file path=ppt/slideLayouts/_rels/slideLayout20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9.xml"/></Relationships>
</file>

<file path=ppt/slideLayouts/_rels/slideLayout20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9.xml"/></Relationships>
</file>

<file path=ppt/slideLayouts/_rels/slideLayout20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9.xml"/></Relationships>
</file>

<file path=ppt/slideLayouts/_rels/slideLayout20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9.xml"/></Relationships>
</file>

<file path=ppt/slideLayouts/_rels/slideLayout20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99.xml"/></Relationships>
</file>

<file path=ppt/slideLayouts/_rels/slideLayout20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0.xml"/></Relationships>
</file>

<file path=ppt/slideLayouts/_rels/slideLayout2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0.xml"/></Relationships>
</file>

<file path=ppt/slideLayouts/_rels/slideLayout2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0.xml"/></Relationships>
</file>

<file path=ppt/slideLayouts/_rels/slideLayout2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20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0.xml"/></Relationships>
</file>

<file path=ppt/slideLayouts/_rels/slideLayout20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1.xml"/></Relationships>
</file>

<file path=ppt/slideLayouts/_rels/slideLayout2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1.xml"/></Relationships>
</file>

<file path=ppt/slideLayouts/_rels/slideLayout2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1.xml"/></Relationships>
</file>

<file path=ppt/slideLayouts/_rels/slideLayout2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20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2.xml"/></Relationships>
</file>

<file path=ppt/slideLayouts/_rels/slideLayout2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2.xml"/></Relationships>
</file>

<file path=ppt/slideLayouts/_rels/slideLayout2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2.xml"/></Relationships>
</file>

<file path=ppt/slideLayouts/_rels/slideLayout2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2.xml"/></Relationships>
</file>

<file path=ppt/slideLayouts/_rels/slideLayout2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2.xml"/></Relationships>
</file>

<file path=ppt/slideLayouts/_rels/slideLayout2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2.xml"/></Relationships>
</file>

<file path=ppt/slideLayouts/_rels/slideLayout2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2.xml"/></Relationships>
</file>

<file path=ppt/slideLayouts/_rels/slideLayout2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2.xml"/></Relationships>
</file>

<file path=ppt/slideLayouts/_rels/slideLayout2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2.xml"/></Relationships>
</file>

<file path=ppt/slideLayouts/_rels/slideLayout2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2.xml"/></Relationships>
</file>

<file path=ppt/slideLayouts/_rels/slideLayout2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2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2.xml"/></Relationships>
</file>

<file path=ppt/slideLayouts/_rels/slideLayout2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2.xml"/></Relationships>
</file>

<file path=ppt/slideLayouts/_rels/slideLayout2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2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3.xml"/></Relationships>
</file>

<file path=ppt/slideLayouts/_rels/slideLayout2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3.xml"/></Relationships>
</file>

<file path=ppt/slideLayouts/_rels/slideLayout2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2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04.xml"/></Relationships>
</file>

<file path=ppt/slideLayouts/_rels/slideLayout2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2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2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2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4.xml"/></Relationships>
</file>

<file path=ppt/slideLayouts/_rels/slideLayout2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2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5.xml"/></Relationships>
</file>

<file path=ppt/slideLayouts/_rels/slideLayout2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5.xml"/></Relationships>
</file>

<file path=ppt/slideLayouts/_rels/slideLayout2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5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5.xml"/></Relationships>
</file>

<file path=ppt/slideLayouts/_rels/slideLayout2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5.xml"/></Relationships>
</file>

<file path=ppt/slideLayouts/_rels/slideLayout2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5.xml"/></Relationships>
</file>

<file path=ppt/slideLayouts/_rels/slideLayout2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5.xml"/></Relationships>
</file>

<file path=ppt/slideLayouts/_rels/slideLayout2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5.xml"/></Relationships>
</file>

<file path=ppt/slideLayouts/_rels/slideLayout2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5.xml"/></Relationships>
</file>

<file path=ppt/slideLayouts/_rels/slideLayout2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5.xml"/></Relationships>
</file>

<file path=ppt/slideLayouts/_rels/slideLayout2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5.xml"/></Relationships>
</file>

<file path=ppt/slideLayouts/_rels/slideLayout2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5.xml"/></Relationships>
</file>

<file path=ppt/slideLayouts/_rels/slideLayout2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5.xml"/></Relationships>
</file>

<file path=ppt/slideLayouts/_rels/slideLayout2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6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6.xml"/></Relationships>
</file>

<file path=ppt/slideLayouts/_rels/slideLayout2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6.xml"/></Relationships>
</file>

<file path=ppt/slideLayouts/_rels/slideLayout2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6.xml"/></Relationships>
</file>

<file path=ppt/slideLayouts/_rels/slideLayout2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2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6.xml"/></Relationships>
</file>

<file path=ppt/slideLayouts/_rels/slideLayout2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6.xml"/></Relationships>
</file>

<file path=ppt/slideLayouts/_rels/slideLayout2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6.xml"/></Relationships>
</file>

<file path=ppt/slideLayouts/_rels/slideLayout2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6.xml"/></Relationships>
</file>

<file path=ppt/slideLayouts/_rels/slideLayout2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6.xml"/></Relationships>
</file>

<file path=ppt/slideLayouts/_rels/slideLayout2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6.xml"/></Relationships>
</file>

<file path=ppt/slideLayouts/_rels/slideLayout2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6.xml"/></Relationships>
</file>

<file path=ppt/slideLayouts/_rels/slideLayout2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6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6.xml"/></Relationships>
</file>

<file path=ppt/slideLayouts/_rels/slideLayout2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7.xml"/></Relationships>
</file>

<file path=ppt/slideLayouts/_rels/slideLayout2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7.xml"/></Relationships>
</file>

<file path=ppt/slideLayouts/_rels/slideLayout2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7.xml"/></Relationships>
</file>

<file path=ppt/slideLayouts/_rels/slideLayout2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2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7.xml"/></Relationships>
</file>

<file path=ppt/slideLayouts/_rels/slideLayout2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8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8.xml"/></Relationships>
</file>

<file path=ppt/slideLayouts/_rels/slideLayout2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8.xml"/></Relationships>
</file>

<file path=ppt/slideLayouts/_rels/slideLayout2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8.xml"/></Relationships>
</file>

<file path=ppt/slideLayouts/_rels/slideLayout2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8.xml"/></Relationships>
</file>

<file path=ppt/slideLayouts/_rels/slideLayout2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08.xml"/></Relationships>
</file>

<file path=ppt/slideLayouts/_rels/slideLayout2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8.xml"/></Relationships>
</file>

<file path=ppt/slideLayouts/_rels/slideLayout2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8.xml"/></Relationships>
</file>

<file path=ppt/slideLayouts/_rels/slideLayout2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8.xml"/></Relationships>
</file>

<file path=ppt/slideLayouts/_rels/slideLayout2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8.xml"/></Relationships>
</file>

<file path=ppt/slideLayouts/_rels/slideLayout2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08.xml"/></Relationships>
</file>

<file path=ppt/slideLayouts/_rels/slideLayout2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8.xml"/></Relationships>
</file>

<file path=ppt/slideLayouts/_rels/slideLayout2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08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2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09.xml"/></Relationships>
</file>

<file path=ppt/slideLayouts/_rels/slideLayout2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.xml"/></Relationships>
</file>

<file path=ppt/slideLayouts/_rels/slideLayout2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09.xml"/></Relationships>
</file>

<file path=ppt/slideLayouts/_rels/slideLayout2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09.xml"/></Relationships>
</file>

<file path=ppt/slideLayouts/_rels/slideLayout2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09.xml"/></Relationships>
</file>

<file path=ppt/slideLayouts/_rels/slideLayout2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0.xml"/></Relationships>
</file>

<file path=ppt/slideLayouts/_rels/slideLayout2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2.xml"/></Relationships>
</file>

<file path=ppt/slideLayouts/_rels/slideLayout2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0.xml"/></Relationships>
</file>

<file path=ppt/slideLayouts/_rels/slideLayout2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0.xml"/></Relationships>
</file>

<file path=ppt/slideLayouts/_rels/slideLayout2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2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0.xml"/></Relationships>
</file>

<file path=ppt/slideLayouts/_rels/slideLayout2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1.xml"/></Relationships>
</file>

<file path=ppt/slideLayouts/_rels/slideLayout2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2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2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2.xml"/></Relationships>
</file>

<file path=ppt/slideLayouts/_rels/slideLayout2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2.xml"/></Relationships>
</file>

<file path=ppt/slideLayouts/_rels/slideLayout2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2.xml"/></Relationships>
</file>

<file path=ppt/slideLayouts/_rels/slideLayout2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2.xml"/></Relationships>
</file>

<file path=ppt/slideLayouts/_rels/slideLayout2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12.xml"/></Relationships>
</file>

<file path=ppt/slideLayouts/_rels/slideLayout2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2.xml"/></Relationships>
</file>

<file path=ppt/slideLayouts/_rels/slideLayout2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12.xml"/></Relationships>
</file>

<file path=ppt/slideLayouts/_rels/slideLayout2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2.xml"/></Relationships>
</file>

<file path=ppt/slideLayouts/_rels/slideLayout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2.xml"/></Relationships>
</file>

<file path=ppt/slideLayouts/_rels/slideLayout2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2.xml"/></Relationships>
</file>

<file path=ppt/slideLayouts/_rels/slideLayout2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2.xml"/></Relationships>
</file>

<file path=ppt/slideLayouts/_rels/slideLayout2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2.xml"/></Relationships>
</file>

<file path=ppt/slideLayouts/_rels/slideLayout2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2.xml"/></Relationships>
</file>

<file path=ppt/slideLayouts/_rels/slideLayout2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2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3.xml"/></Relationships>
</file>

<file path=ppt/slideLayouts/_rels/slideLayout2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3.xml"/></Relationships>
</file>

<file path=ppt/slideLayouts/_rels/slideLayout2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2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4.xml"/></Relationships>
</file>

<file path=ppt/slideLayouts/_rels/slideLayout2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4.xml"/></Relationships>
</file>

<file path=ppt/slideLayouts/_rels/slideLayout2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4.xml"/></Relationships>
</file>

<file path=ppt/slideLayouts/_rels/slideLayout23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4.xml"/></Relationships>
</file>

<file path=ppt/slideLayouts/_rels/slideLayout2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14.xml"/></Relationships>
</file>

<file path=ppt/slideLayouts/_rels/slideLayout2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4.xml"/></Relationships>
</file>

<file path=ppt/slideLayouts/_rels/slideLayout2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14.xml"/></Relationships>
</file>

<file path=ppt/slideLayouts/_rels/slideLayout23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4.xml"/></Relationships>
</file>

<file path=ppt/slideLayouts/_rels/slideLayout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4.xml"/></Relationships>
</file>

<file path=ppt/slideLayouts/_rels/slideLayout2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4.xml"/></Relationships>
</file>

<file path=ppt/slideLayouts/_rels/slideLayout2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4.xml"/></Relationships>
</file>

<file path=ppt/slideLayouts/_rels/slideLayout23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4.xml"/></Relationships>
</file>

<file path=ppt/slideLayouts/_rels/slideLayout2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4.xml"/></Relationships>
</file>

<file path=ppt/slideLayouts/_rels/slideLayout2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2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2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6.xml"/></Relationships>
</file>

<file path=ppt/slideLayouts/_rels/slideLayout2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6.xml"/></Relationships>
</file>

<file path=ppt/slideLayouts/_rels/slideLayout24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6.xml"/></Relationships>
</file>

<file path=ppt/slideLayouts/_rels/slideLayout2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6.xml"/></Relationships>
</file>

<file path=ppt/slideLayouts/_rels/slideLayout2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16.xml"/></Relationships>
</file>

<file path=ppt/slideLayouts/_rels/slideLayout2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6.xml"/></Relationships>
</file>

<file path=ppt/slideLayouts/_rels/slideLayout2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16.xml"/></Relationships>
</file>

<file path=ppt/slideLayouts/_rels/slideLayout24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6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6.xml"/></Relationships>
</file>

<file path=ppt/slideLayouts/_rels/slideLayout24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6.xml"/></Relationships>
</file>

<file path=ppt/slideLayouts/_rels/slideLayout24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6.xml"/></Relationships>
</file>

<file path=ppt/slideLayouts/_rels/slideLayout24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6.xml"/></Relationships>
</file>

<file path=ppt/slideLayouts/_rels/slideLayout24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6.xml"/></Relationships>
</file>

<file path=ppt/slideLayouts/_rels/slideLayout2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2.xml"/></Relationships>
</file>

<file path=ppt/slideLayouts/_rels/slideLayout2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3.xml"/></Relationships>
</file>

<file path=ppt/slideLayouts/_rels/slideLayout2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24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7.xml"/></Relationships>
</file>

<file path=ppt/slideLayouts/_rels/slideLayout2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7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7.xml"/></Relationships>
</file>

<file path=ppt/slideLayouts/_rels/slideLayout24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7.xml"/></Relationships>
</file>

<file path=ppt/slideLayouts/_rels/slideLayout2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17.xml"/></Relationships>
</file>

<file path=ppt/slideLayouts/_rels/slideLayout24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7.xml"/></Relationships>
</file>

<file path=ppt/slideLayouts/_rels/slideLayout24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17.xml"/></Relationships>
</file>

<file path=ppt/slideLayouts/_rels/slideLayout24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7.xml"/></Relationships>
</file>

<file path=ppt/slideLayouts/_rels/slideLayout24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7.xml"/></Relationships>
</file>

<file path=ppt/slideLayouts/_rels/slideLayout24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7.xml"/></Relationships>
</file>

<file path=ppt/slideLayouts/_rels/slideLayout24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7.xml"/></Relationships>
</file>

<file path=ppt/slideLayouts/_rels/slideLayout24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7.xml"/></Relationships>
</file>

<file path=ppt/slideLayouts/_rels/slideLayout24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7.xml"/></Relationships>
</file>

<file path=ppt/slideLayouts/_rels/slideLayout2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2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2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18.xml"/></Relationships>
</file>

<file path=ppt/slideLayouts/_rels/slideLayout2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2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2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24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19.xml"/></Relationships>
</file>

<file path=ppt/slideLayouts/_rels/slideLayout24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9.xml"/></Relationships>
</file>

<file path=ppt/slideLayouts/_rels/slideLayout24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9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9.xml"/></Relationships>
</file>

<file path=ppt/slideLayouts/_rels/slideLayout2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19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19.xml"/></Relationships>
</file>

<file path=ppt/slideLayouts/_rels/slideLayout25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19.xml"/></Relationships>
</file>

<file path=ppt/slideLayouts/_rels/slideLayout25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9.xml"/></Relationships>
</file>

<file path=ppt/slideLayouts/_rels/slideLayout25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9.xml"/></Relationships>
</file>

<file path=ppt/slideLayouts/_rels/slideLayout2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9.xml"/></Relationships>
</file>

<file path=ppt/slideLayouts/_rels/slideLayout25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9.xml"/></Relationships>
</file>

<file path=ppt/slideLayouts/_rels/slideLayout25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9.xml"/></Relationships>
</file>

<file path=ppt/slideLayouts/_rels/slideLayout25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19.xml"/></Relationships>
</file>

<file path=ppt/slideLayouts/_rels/slideLayout2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4.xml"/></Relationships>
</file>

<file path=ppt/slideLayouts/_rels/slideLayout2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4.xml"/></Relationships>
</file>

<file path=ppt/slideLayouts/_rels/slideLayout25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0.xml"/></Relationships>
</file>

<file path=ppt/slideLayouts/_rels/slideLayout2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5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20.xml"/></Relationships>
</file>

<file path=ppt/slideLayouts/_rels/slideLayout2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0.xml"/></Relationships>
</file>

<file path=ppt/slideLayouts/_rels/slideLayout2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25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0.xml"/></Relationships>
</file>

<file path=ppt/slideLayouts/_rels/slideLayout2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1.xml"/></Relationships>
</file>

<file path=ppt/slideLayouts/_rels/slideLayout2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21.xml"/></Relationships>
</file>

<file path=ppt/slideLayouts/_rels/slideLayout2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5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1.xml"/></Relationships>
</file>

<file path=ppt/slideLayouts/_rels/slideLayout2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25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21.xml"/></Relationships>
</file>

<file path=ppt/slideLayouts/_rels/slideLayout25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2.xml"/></Relationships>
</file>

<file path=ppt/slideLayouts/_rels/slideLayout25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2.xml"/></Relationships>
</file>

<file path=ppt/slideLayouts/_rels/slideLayout25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2.xml"/></Relationships>
</file>

<file path=ppt/slideLayouts/_rels/slideLayout25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22.xml"/></Relationships>
</file>

<file path=ppt/slideLayouts/_rels/slideLayout25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5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22.xml"/></Relationships>
</file>

<file path=ppt/slideLayouts/_rels/slideLayout2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2.xml"/></Relationships>
</file>

<file path=ppt/slideLayouts/_rels/slideLayout2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2.xml"/></Relationships>
</file>

<file path=ppt/slideLayouts/_rels/slideLayout25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2.xml"/></Relationships>
</file>

<file path=ppt/slideLayouts/_rels/slideLayout25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2.xml"/></Relationships>
</file>

<file path=ppt/slideLayouts/_rels/slideLayout25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2.xml"/></Relationships>
</file>

<file path=ppt/slideLayouts/_rels/slideLayout25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2.xml"/></Relationships>
</file>

<file path=ppt/slideLayouts/_rels/slideLayout2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6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3.xml"/></Relationships>
</file>

<file path=ppt/slideLayouts/_rels/slideLayout2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3.xml"/></Relationships>
</file>

<file path=ppt/slideLayouts/_rels/slideLayout26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3.xml"/></Relationships>
</file>

<file path=ppt/slideLayouts/_rels/slideLayout26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3.xml"/></Relationships>
</file>

<file path=ppt/slideLayouts/_rels/slideLayout2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26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23.xml"/></Relationships>
</file>

<file path=ppt/slideLayouts/_rels/slideLayout26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3.xml"/></Relationships>
</file>

<file path=ppt/slideLayouts/_rels/slideLayout2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23.xml"/></Relationships>
</file>

<file path=ppt/slideLayouts/_rels/slideLayout26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3.xml"/></Relationships>
</file>

<file path=ppt/slideLayouts/_rels/slideLayout26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3.xml"/></Relationships>
</file>

<file path=ppt/slideLayouts/_rels/slideLayout26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3.xml"/></Relationships>
</file>

<file path=ppt/slideLayouts/_rels/slideLayout26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3.xml"/></Relationships>
</file>

<file path=ppt/slideLayouts/_rels/slideLayout26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3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6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3.xml"/></Relationships>
</file>

<file path=ppt/slideLayouts/_rels/slideLayout26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4.xml"/></Relationships>
</file>

<file path=ppt/slideLayouts/_rels/slideLayout26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4.xml"/></Relationships>
</file>

<file path=ppt/slideLayouts/_rels/slideLayout26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4.xml"/></Relationships>
</file>

<file path=ppt/slideLayouts/_rels/slideLayout26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4.xml"/></Relationships>
</file>

<file path=ppt/slideLayouts/_rels/slideLayout2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4.xml"/></Relationships>
</file>

<file path=ppt/slideLayouts/_rels/slideLayout2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24.xml"/></Relationships>
</file>

<file path=ppt/slideLayouts/_rels/slideLayout26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4.xml"/></Relationships>
</file>

<file path=ppt/slideLayouts/_rels/slideLayout26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24.xml"/></Relationships>
</file>

<file path=ppt/slideLayouts/_rels/slideLayout26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4.xml"/></Relationships>
</file>

<file path=ppt/slideLayouts/_rels/slideLayout26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4.xml"/></Relationships>
</file>

<file path=ppt/slideLayouts/_rels/slideLayout26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4.xml"/></Relationships>
</file>

<file path=ppt/slideLayouts/_rels/slideLayout2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4.xml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4.xml"/></Relationships>
</file>

<file path=ppt/slideLayouts/_rels/slideLayout2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4.xml"/></Relationships>
</file>

<file path=ppt/slideLayouts/_rels/slideLayout26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4.xml"/></Relationships>
</file>

<file path=ppt/slideLayouts/_rels/slideLayout2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4.xml"/></Relationships>
</file>

<file path=ppt/slideLayouts/_rels/slideLayout2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4.xml"/></Relationships>
</file>

<file path=ppt/slideLayouts/_rels/slideLayout2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26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25.xml"/></Relationships>
</file>

<file path=ppt/slideLayouts/_rels/slideLayout26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5.xml"/></Relationships>
</file>

<file path=ppt/slideLayouts/_rels/slideLayout26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5.xml"/></Relationships>
</file>

<file path=ppt/slideLayouts/_rels/slideLayout26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5.xml"/></Relationships>
</file>

<file path=ppt/slideLayouts/_rels/slideLayout2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4.xml"/></Relationships>
</file>

<file path=ppt/slideLayouts/_rels/slideLayout2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6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25.xml"/></Relationships>
</file>

<file path=ppt/slideLayouts/_rels/slideLayout26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25.xml"/></Relationships>
</file>

<file path=ppt/slideLayouts/_rels/slideLayout26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4.xml"/></Relationships>
</file>

<file path=ppt/slideLayouts/_rels/slideLayout27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5.xml"/></Relationships>
</file>

<file path=ppt/slideLayouts/_rels/slideLayout2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5.xml"/></Relationships>
</file>

<file path=ppt/slideLayouts/_rels/slideLayout27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5.xml"/></Relationships>
</file>

<file path=ppt/slideLayouts/_rels/slideLayout27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25.xml"/></Relationships>
</file>

<file path=ppt/slideLayouts/_rels/slideLayout27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5.xml"/></Relationships>
</file>

<file path=ppt/slideLayouts/_rels/slideLayout27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25.xml"/></Relationships>
</file>

<file path=ppt/slideLayouts/_rels/slideLayout2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4.xml"/></Relationships>
</file>

<file path=ppt/slideLayouts/_rels/slideLayout2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4.xml"/></Relationships>
</file>

<file path=ppt/slideLayouts/_rels/slideLayout2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4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5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3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6.xml"/></Relationships>
</file>

<file path=ppt/slideLayouts/_rels/slideLayout3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7.xml"/></Relationships>
</file>

<file path=ppt/slideLayouts/_rels/slideLayout3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7.xml"/></Relationships>
</file>

<file path=ppt/slideLayouts/_rels/slideLayout3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8.xml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9.xml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9.xml"/></Relationships>
</file>

<file path=ppt/slideLayouts/_rels/slideLayout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9.xml"/></Relationships>
</file>

<file path=ppt/slideLayouts/_rels/slideLayout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9.xml"/></Relationships>
</file>

<file path=ppt/slideLayouts/_rels/slideLayout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9.xml"/></Relationships>
</file>

<file path=ppt/slideLayouts/_rels/slideLayout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9.xml"/></Relationships>
</file>

<file path=ppt/slideLayouts/_rels/slideLayout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9.xml"/></Relationships>
</file>

<file path=ppt/slideLayouts/_rels/slideLayout3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9.xml"/></Relationships>
</file>

<file path=ppt/slideLayouts/_rels/slideLayout3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9.xml"/></Relationships>
</file>

<file path=ppt/slideLayouts/_rels/slideLayout3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9.xml"/></Relationships>
</file>

<file path=ppt/slideLayouts/_rels/slideLayout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0.xml"/></Relationships>
</file>

<file path=ppt/slideLayouts/_rels/slideLayout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0.xml"/></Relationships>
</file>

<file path=ppt/slideLayouts/_rels/slideLayout3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0.xml"/></Relationships>
</file>

<file path=ppt/slideLayouts/_rels/slideLayout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0.xml"/></Relationships>
</file>

<file path=ppt/slideLayouts/_rels/slideLayout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0.xml"/></Relationships>
</file>

<file path=ppt/slideLayouts/_rels/slideLayout3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0.xml"/></Relationships>
</file>

<file path=ppt/slideLayouts/_rels/slideLayout3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0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0.xml"/></Relationships>
</file>

<file path=ppt/slideLayouts/_rels/slideLayout4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0.xml"/></Relationships>
</file>

<file path=ppt/slideLayouts/_rels/slideLayout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0.xml"/></Relationships>
</file>

<file path=ppt/slideLayouts/_rels/slideLayout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0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1.xml"/></Relationships>
</file>

<file path=ppt/slideLayouts/_rels/slideLayout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1.xml"/></Relationships>
</file>

<file path=ppt/slideLayouts/_rels/slideLayout4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4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4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1.xml"/></Relationships>
</file>

<file path=ppt/slideLayouts/_rels/slideLayout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1.xml"/></Relationships>
</file>

<file path=ppt/slideLayouts/_rels/slideLayout4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1.xml"/></Relationships>
</file>

<file path=ppt/slideLayouts/_rels/slideLayout4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1.xml"/></Relationships>
</file>

<file path=ppt/slideLayouts/_rels/slideLayout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1.xml"/></Relationships>
</file>

<file path=ppt/slideLayouts/_rels/slideLayout4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1.xml"/></Relationships>
</file>

<file path=ppt/slideLayouts/_rels/slideLayout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1.xml"/></Relationships>
</file>

<file path=ppt/slideLayouts/_rels/slideLayout4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1.xml"/></Relationships>
</file>

<file path=ppt/slideLayouts/_rels/slideLayout4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2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2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2.xml"/></Relationships>
</file>

<file path=ppt/slideLayouts/_rels/slideLayout4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3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3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4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4.xml"/></Relationships>
</file>

<file path=ppt/slideLayouts/_rels/slideLayout4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5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4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5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5.xml"/></Relationships>
</file>

<file path=ppt/slideLayouts/_rels/slideLayout5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5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5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6.xml"/></Relationships>
</file>

<file path=ppt/slideLayouts/_rels/slideLayout5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6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7.xml"/></Relationships>
</file>

<file path=ppt/slideLayouts/_rels/slideLayout5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7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8.xml"/></Relationships>
</file>

<file path=ppt/slideLayouts/_rels/slideLayout5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8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5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9.xml"/></Relationships>
</file>

<file path=ppt/slideLayouts/_rels/slideLayout5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9.xml"/></Relationships>
</file>

<file path=ppt/slideLayouts/_rels/slideLayout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5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9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9.xml"/></Relationships>
</file>

<file path=ppt/slideLayouts/_rels/slideLayout5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9.xml"/></Relationships>
</file>

<file path=ppt/slideLayouts/_rels/slideLayout5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9.xml"/></Relationships>
</file>

<file path=ppt/slideLayouts/_rels/slideLayout5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9.xml"/></Relationships>
</file>

<file path=ppt/slideLayouts/_rels/slideLayout5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9.xml"/></Relationships>
</file>

<file path=ppt/slideLayouts/_rels/slideLayout5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9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9.xml"/></Relationships>
</file>

<file path=ppt/slideLayouts/_rels/slideLayout5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9.xml"/></Relationships>
</file>

<file path=ppt/slideLayouts/_rels/slideLayout5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9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6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0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6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6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1.xml"/></Relationships>
</file>

<file path=ppt/slideLayouts/_rels/slideLayout6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2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2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2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6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2.xml"/></Relationships>
</file>

<file path=ppt/slideLayouts/_rels/slideLayout6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3.xml"/></Relationships>
</file>

<file path=ppt/slideLayouts/_rels/slideLayout6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.xml"/></Relationships>
</file>

<file path=ppt/slideLayouts/_rels/slideLayout6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6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3.xml"/></Relationships>
</file>

<file path=ppt/slideLayouts/_rels/slideLayout6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4.xml"/></Relationships>
</file>

<file path=ppt/slideLayouts/_rels/slideLayout6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6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6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4.xml"/></Relationships>
</file>

<file path=ppt/slideLayouts/_rels/slideLayout6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5.xml"/></Relationships>
</file>

<file path=ppt/slideLayouts/_rels/slideLayout6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6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6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5.xml"/></Relationships>
</file>

<file path=ppt/slideLayouts/_rels/slideLayout6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6.xml"/></Relationships>
</file>

<file path=ppt/slideLayouts/_rels/slideLayout6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6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7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6.xml"/></Relationships>
</file>

<file path=ppt/slideLayouts/_rels/slideLayout7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7.xml"/></Relationships>
</file>

<file path=ppt/slideLayouts/_rels/slideLayout7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7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7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8.xml"/></Relationships>
</file>

<file path=ppt/slideLayouts/_rels/slideLayout7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8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7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9.xml"/></Relationships>
</file>

<file path=ppt/slideLayouts/_rels/slideLayout7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7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7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0.xml"/></Relationships>
</file>

<file path=ppt/slideLayouts/_rels/slideLayout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0.xml"/></Relationships>
</file>

<file path=ppt/slideLayouts/_rels/slideLayout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0.xml"/></Relationships>
</file>

<file path=ppt/slideLayouts/_rels/slideLayout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0.xml"/></Relationships>
</file>

<file path=ppt/slideLayouts/_rels/slideLayout7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1.xml"/></Relationships>
</file>

<file path=ppt/slideLayouts/_rels/slideLayout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1.xml"/></Relationships>
</file>

<file path=ppt/slideLayouts/_rels/slideLayout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1.xml"/></Relationships>
</file>

<file path=ppt/slideLayouts/_rels/slideLayout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1.xml"/></Relationships>
</file>

<file path=ppt/slideLayouts/_rels/slideLayout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8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2.xml"/></Relationships>
</file>

<file path=ppt/slideLayouts/_rels/slideLayout8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.xml"/></Relationships>
</file>

<file path=ppt/slideLayouts/_rels/slideLayout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3.xml"/></Relationships>
</file>

<file path=ppt/slideLayouts/_rels/slideLayout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3.xml"/></Relationships>
</file>

<file path=ppt/slideLayouts/_rels/slideLayout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4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8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4.xml"/></Relationships>
</file>

<file path=ppt/slideLayouts/_rels/slideLayout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8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5.xml"/></Relationships>
</file>

<file path=ppt/slideLayouts/_rels/slideLayout8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5.xml"/></Relationships>
</file>

<file path=ppt/slideLayouts/_rels/slideLayout8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8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5.xml"/></Relationships>
</file>

<file path=ppt/slideLayouts/_rels/slideLayout8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8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5.xml"/></Relationships>
</file>

<file path=ppt/slideLayouts/_rels/slideLayout8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5.xml"/></Relationships>
</file>

<file path=ppt/slideLayouts/_rels/slideLayout8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5.xml"/></Relationships>
</file>

<file path=ppt/slideLayouts/_rels/slideLayout8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5.xml"/></Relationships>
</file>

<file path=ppt/slideLayouts/_rels/slideLayout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5.xml"/></Relationships>
</file>

<file path=ppt/slideLayouts/_rels/slideLayout8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5.xml"/></Relationships>
</file>

<file path=ppt/slideLayouts/_rels/slideLayout8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5.xml"/></Relationships>
</file>

<file path=ppt/slideLayouts/_rels/slideLayout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6.xml"/></Relationships>
</file>

<file path=ppt/slideLayouts/_rels/slideLayout9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9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6.xml"/></Relationships>
</file>

<file path=ppt/slideLayouts/_rels/slideLayout9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7.xml"/></Relationships>
</file>

<file path=ppt/slideLayouts/_rels/slideLayout9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9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7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8.xml"/></Relationships>
</file>

<file path=ppt/slideLayouts/_rels/slideLayout9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9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8.xml"/></Relationships>
</file>

<file path=ppt/slideLayouts/_rels/slideLayout9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49.xml"/></Relationships>
</file>

<file path=ppt/slideLayouts/_rels/slideLayout9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9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0.xml"/></Relationships>
</file>

<file path=ppt/slideLayouts/_rels/slideLayout9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9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0.xml"/></Relationships>
</file>

<file path=ppt/slideLayouts/_rels/slideLayout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6.xml"/></Relationships>
</file>

<file path=ppt/slideLayouts/_rels/slideLayout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51.xml"/></Relationships>
</file>

<file path=ppt/slideLayouts/_rels/slideLayout9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_rels/slideLayout9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03" rIns="0" bIns="4500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64336"/>
      </p:ext>
    </p:extLst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03" rIns="0" bIns="4500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003" rIns="0" bIns="45003" anchor="t" anchorCtr="0"/>
          <a:lstStyle>
            <a:lvl1pPr marL="224300" indent="-2243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0979106"/>
      </p:ext>
    </p:extLst>
  </p:cSld>
  <p:clrMapOvr>
    <a:masterClrMapping/>
  </p:clrMapOvr>
  <p:transition spd="med">
    <p:wipe dir="r"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10908"/>
      </p:ext>
    </p:extLst>
  </p:cSld>
  <p:clrMapOvr>
    <a:masterClrMapping/>
  </p:clrMapOvr>
  <p:transition spd="med">
    <p:wipe dir="r"/>
  </p:transition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396119"/>
      </p:ext>
    </p:extLst>
  </p:cSld>
  <p:clrMapOvr>
    <a:masterClrMapping/>
  </p:clrMapOvr>
  <p:transition spd="med">
    <p:wipe dir="r"/>
  </p:transition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7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98220"/>
      </p:ext>
    </p:extLst>
  </p:cSld>
  <p:clrMapOvr>
    <a:masterClrMapping/>
  </p:clrMapOvr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653413621"/>
      </p:ext>
    </p:extLst>
  </p:cSld>
  <p:clrMapOvr>
    <a:masterClrMapping/>
  </p:clrMapOvr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93737800"/>
      </p:ext>
    </p:extLst>
  </p:cSld>
  <p:clrMapOvr>
    <a:masterClrMapping/>
  </p:clrMapOvr>
  <p:transition/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1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730194"/>
      </p:ext>
    </p:extLst>
  </p:cSld>
  <p:clrMapOvr>
    <a:masterClrMapping/>
  </p:clrMapOvr>
  <p:transition spd="med">
    <p:wipe dir="r"/>
  </p:transition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73817"/>
      </p:ext>
    </p:extLst>
  </p:cSld>
  <p:clrMapOvr>
    <a:masterClrMapping/>
  </p:clrMapOvr>
  <p:transition spd="med">
    <p:wipe dir="r"/>
  </p:transition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21945"/>
      </p:ext>
    </p:extLst>
  </p:cSld>
  <p:clrMapOvr>
    <a:masterClrMapping/>
  </p:clrMapOvr>
  <p:transition spd="med">
    <p:wipe dir="r"/>
  </p:transition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5859623"/>
      </p:ext>
    </p:extLst>
  </p:cSld>
  <p:clrMapOvr>
    <a:masterClrMapping/>
  </p:clrMapOvr>
  <p:transition spd="med">
    <p:wipe dir="r"/>
  </p:transition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68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217525"/>
      </p:ext>
    </p:extLst>
  </p:cSld>
  <p:clrMapOvr>
    <a:masterClrMapping/>
  </p:clrMapOvr>
  <p:transition spd="slow">
    <p:fade/>
  </p:transition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51106745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57" indent="-1708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57" indent="-1708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86694"/>
      </p:ext>
    </p:extLst>
  </p:cSld>
  <p:clrMapOvr>
    <a:masterClrMapping/>
  </p:clrMapOvr>
  <p:transition spd="med">
    <p:wipe dir="r"/>
  </p:transition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White - 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 baseline="0">
                <a:solidFill>
                  <a:srgbClr val="0085C3"/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0378328"/>
      </p:ext>
    </p:extLst>
  </p:cSld>
  <p:clrMapOvr>
    <a:masterClrMapping/>
  </p:clrMapOvr>
  <p:transition>
    <p:fade/>
  </p:transition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1280"/>
      </p:ext>
    </p:extLst>
  </p:cSld>
  <p:clrMapOvr>
    <a:masterClrMapping/>
  </p:clrMapOvr>
  <p:transition spd="med">
    <p:wipe dir="r"/>
  </p:transition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536328"/>
      </p:ext>
    </p:extLst>
  </p:cSld>
  <p:clrMapOvr>
    <a:masterClrMapping/>
  </p:clrMapOvr>
  <p:transition spd="med">
    <p:wipe dir="r"/>
  </p:transition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98558"/>
      </p:ext>
    </p:extLst>
  </p:cSld>
  <p:clrMapOvr>
    <a:masterClrMapping/>
  </p:clrMapOvr>
  <p:transition spd="med">
    <p:wipe dir="r"/>
  </p:transition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00214"/>
      </p:ext>
    </p:extLst>
  </p:cSld>
  <p:clrMapOvr>
    <a:masterClrMapping/>
  </p:clrMapOvr>
  <p:transition spd="med">
    <p:wipe dir="r"/>
  </p:transition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527866"/>
      </p:ext>
    </p:extLst>
  </p:cSld>
  <p:clrMapOvr>
    <a:masterClrMapping/>
  </p:clrMapOvr>
  <p:transition spd="med">
    <p:wipe dir="r"/>
  </p:transition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4915577"/>
      </p:ext>
    </p:extLst>
  </p:cSld>
  <p:clrMapOvr>
    <a:masterClrMapping/>
  </p:clrMapOvr>
  <p:transition spd="med">
    <p:wipe dir="r"/>
  </p:transition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555008"/>
      </p:ext>
    </p:extLst>
  </p:cSld>
  <p:clrMapOvr>
    <a:masterClrMapping/>
  </p:clrMapOvr>
  <p:transition spd="med">
    <p:wipe dir="r"/>
  </p:transition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97873"/>
      </p:ext>
    </p:extLst>
  </p:cSld>
  <p:clrMapOvr>
    <a:masterClrMapping/>
  </p:clrMapOvr>
  <p:transition spd="med">
    <p:wipe dir="r"/>
  </p:transition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306974"/>
      </p:ext>
    </p:extLst>
  </p:cSld>
  <p:clrMapOvr>
    <a:masterClrMapping/>
  </p:clrMapOvr>
  <p:transition spd="med">
    <p:wipe dir="r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57" indent="-1708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57" indent="-1708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64270"/>
      </p:ext>
    </p:extLst>
  </p:cSld>
  <p:clrMapOvr>
    <a:masterClrMapping/>
  </p:clrMapOvr>
  <p:transition spd="med">
    <p:wipe dir="r"/>
  </p:transition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184134"/>
      </p:ext>
    </p:extLst>
  </p:cSld>
  <p:clrMapOvr>
    <a:masterClrMapping/>
  </p:clrMapOvr>
  <p:transition spd="med">
    <p:wipe dir="r"/>
  </p:transition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01182"/>
      </p:ext>
    </p:extLst>
  </p:cSld>
  <p:clrMapOvr>
    <a:masterClrMapping/>
  </p:clrMapOvr>
  <p:transition spd="med">
    <p:wipe dir="r"/>
  </p:transition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453084"/>
      </p:ext>
    </p:extLst>
  </p:cSld>
  <p:clrMapOvr>
    <a:masterClrMapping/>
  </p:clrMapOvr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950755165"/>
      </p:ext>
    </p:extLst>
  </p:cSld>
  <p:clrMapOvr>
    <a:masterClrMapping/>
  </p:clrMapOvr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269935068"/>
      </p:ext>
    </p:extLst>
  </p:cSld>
  <p:clrMapOvr>
    <a:masterClrMapping/>
  </p:clrMapOvr>
  <p:transition/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39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08137"/>
      </p:ext>
    </p:extLst>
  </p:cSld>
  <p:clrMapOvr>
    <a:masterClrMapping/>
  </p:clrMapOvr>
  <p:transition spd="med">
    <p:wipe dir="r"/>
  </p:transition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77760"/>
      </p:ext>
    </p:extLst>
  </p:cSld>
  <p:clrMapOvr>
    <a:masterClrMapping/>
  </p:clrMapOvr>
  <p:transition spd="med">
    <p:wipe dir="r"/>
  </p:transition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8308"/>
      </p:ext>
    </p:extLst>
  </p:cSld>
  <p:clrMapOvr>
    <a:masterClrMapping/>
  </p:clrMapOvr>
  <p:transition spd="med">
    <p:wipe dir="r"/>
  </p:transition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656124"/>
      </p:ext>
    </p:extLst>
  </p:cSld>
  <p:clrMapOvr>
    <a:masterClrMapping/>
  </p:clrMapOvr>
  <p:transition spd="med">
    <p:wipe dir="r"/>
  </p:transition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44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374503"/>
      </p:ext>
    </p:extLst>
  </p:cSld>
  <p:clrMapOvr>
    <a:masterClrMapping/>
  </p:clrMapOvr>
  <p:transition spd="slow"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163473"/>
      </p:ext>
    </p:extLst>
  </p:cSld>
  <p:clrMapOvr>
    <a:masterClrMapping/>
  </p:clrMapOvr>
  <p:transition spd="med">
    <p:wipe dir="r"/>
  </p:transition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09239767"/>
      </p:ext>
    </p:extLst>
  </p:cSld>
  <p:clrMapOvr>
    <a:masterClrMapping/>
  </p:clrMapOvr>
  <p:transition>
    <p:fade/>
  </p:transition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12685"/>
      </p:ext>
    </p:extLst>
  </p:cSld>
  <p:clrMapOvr>
    <a:masterClrMapping/>
  </p:clrMapOvr>
  <p:transition spd="med">
    <p:wipe dir="r"/>
  </p:transition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17851"/>
      </p:ext>
    </p:extLst>
  </p:cSld>
  <p:clrMapOvr>
    <a:masterClrMapping/>
  </p:clrMapOvr>
  <p:transition spd="med">
    <p:wipe dir="r"/>
  </p:transition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26128"/>
      </p:ext>
    </p:extLst>
  </p:cSld>
  <p:clrMapOvr>
    <a:masterClrMapping/>
  </p:clrMapOvr>
  <p:transition spd="med">
    <p:wipe dir="r"/>
  </p:transition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675566"/>
      </p:ext>
    </p:extLst>
  </p:cSld>
  <p:clrMapOvr>
    <a:masterClrMapping/>
  </p:clrMapOvr>
  <p:transition spd="med">
    <p:wipe dir="r"/>
  </p:transition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3661207"/>
      </p:ext>
    </p:extLst>
  </p:cSld>
  <p:clrMapOvr>
    <a:masterClrMapping/>
  </p:clrMapOvr>
  <p:transition spd="med">
    <p:wipe dir="r"/>
  </p:transition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60" rIns="0" bIns="44760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26"/>
            <a:ext cx="7960422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20630182"/>
      </p:ext>
    </p:extLst>
  </p:cSld>
  <p:clrMapOvr>
    <a:masterClrMapping/>
  </p:clrMapOvr>
  <p:transition spd="med">
    <p:wipe dir="r"/>
  </p:transition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9164450"/>
      </p:ext>
    </p:extLst>
  </p:cSld>
  <p:clrMapOvr>
    <a:masterClrMapping/>
  </p:clrMapOvr>
  <p:transition spd="med">
    <p:wipe dir="r"/>
  </p:transition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31241726"/>
      </p:ext>
    </p:extLst>
  </p:cSld>
  <p:clrMapOvr>
    <a:masterClrMapping/>
  </p:clrMapOvr>
  <p:transition spd="med">
    <p:wipe dir="r"/>
  </p:transition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40956254"/>
      </p:ext>
    </p:extLst>
  </p:cSld>
  <p:clrMapOvr>
    <a:masterClrMapping/>
  </p:clrMapOvr>
  <p:transition spd="med">
    <p:wipe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5059437"/>
      </p:ext>
    </p:extLst>
  </p:cSld>
  <p:clrMapOvr>
    <a:masterClrMapping/>
  </p:clrMapOvr>
  <p:transition spd="med">
    <p:wipe dir="r"/>
  </p:transition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26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34784933"/>
      </p:ext>
    </p:extLst>
  </p:cSld>
  <p:clrMapOvr>
    <a:masterClrMapping/>
  </p:clrMapOvr>
  <p:transition spd="med">
    <p:wipe dir="r"/>
  </p:transition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93977230"/>
      </p:ext>
    </p:extLst>
  </p:cSld>
  <p:clrMapOvr>
    <a:masterClrMapping/>
  </p:clrMapOvr>
  <p:transition spd="med">
    <p:wipe dir="r"/>
  </p:transition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256005"/>
      </p:ext>
    </p:extLst>
  </p:cSld>
  <p:clrMapOvr>
    <a:masterClrMapping/>
  </p:clrMapOvr>
  <p:transition spd="med">
    <p:wipe dir="r"/>
  </p:transition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63373"/>
      </p:ext>
    </p:extLst>
  </p:cSld>
  <p:clrMapOvr>
    <a:masterClrMapping/>
  </p:clrMapOvr>
  <p:transition spd="med">
    <p:wipe dir="r"/>
  </p:transition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6517"/>
      </p:ext>
    </p:extLst>
  </p:cSld>
  <p:clrMapOvr>
    <a:masterClrMapping/>
  </p:clrMapOvr>
  <p:transition spd="med">
    <p:wipe dir="r"/>
  </p:transition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196908"/>
      </p:ext>
    </p:extLst>
  </p:cSld>
  <p:clrMapOvr>
    <a:masterClrMapping/>
  </p:clrMapOvr>
  <p:transition spd="med">
    <p:wipe dir="r"/>
  </p:transition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37680"/>
      </p:ext>
    </p:extLst>
  </p:cSld>
  <p:clrMapOvr>
    <a:masterClrMapping/>
  </p:clrMapOvr>
  <p:transition spd="med">
    <p:wipe dir="r"/>
  </p:transition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98339"/>
      </p:ext>
    </p:extLst>
  </p:cSld>
  <p:clrMapOvr>
    <a:masterClrMapping/>
  </p:clrMapOvr>
  <p:transition spd="med">
    <p:wipe dir="r"/>
  </p:transition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13841"/>
      </p:ext>
    </p:extLst>
  </p:cSld>
  <p:clrMapOvr>
    <a:masterClrMapping/>
  </p:clrMapOvr>
  <p:transition spd="med">
    <p:wipe dir="r"/>
  </p:transition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94358"/>
      </p:ext>
    </p:extLst>
  </p:cSld>
  <p:clrMapOvr>
    <a:masterClrMapping/>
  </p:clrMapOvr>
  <p:transition spd="med">
    <p:wipe dir="r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98" tIns="168498" rIns="168498" bIns="1684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764188"/>
      </p:ext>
    </p:extLst>
  </p:cSld>
  <p:clrMapOvr>
    <a:masterClrMapping/>
  </p:clrMapOvr>
  <p:transition spd="med">
    <p:wipe dir="r"/>
  </p:transition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21554"/>
      </p:ext>
    </p:extLst>
  </p:cSld>
  <p:clrMapOvr>
    <a:masterClrMapping/>
  </p:clrMapOvr>
  <p:transition spd="med">
    <p:wipe dir="r"/>
  </p:transition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89393"/>
      </p:ext>
    </p:extLst>
  </p:cSld>
  <p:clrMapOvr>
    <a:masterClrMapping/>
  </p:clrMapOvr>
  <p:transition spd="med">
    <p:wipe dir="r"/>
  </p:transition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244002"/>
      </p:ext>
    </p:extLst>
  </p:cSld>
  <p:clrMapOvr>
    <a:masterClrMapping/>
  </p:clrMapOvr>
  <p:transition spd="med">
    <p:wipe dir="r"/>
  </p:transition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104" tIns="44551" rIns="89104" bIns="44551"/>
          <a:lstStyle/>
          <a:p>
            <a:pPr defTabSz="667959">
              <a:spcBef>
                <a:spcPts val="600"/>
              </a:spcBef>
              <a:buClr>
                <a:srgbClr val="0085C3"/>
              </a:buClr>
            </a:pPr>
            <a:endParaRPr lang="en-US" altLang="zh-TW" sz="2000" dirty="0">
              <a:solidFill>
                <a:srgbClr val="444444"/>
              </a:solidFill>
              <a:latin typeface="Aria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 lIns="90194" tIns="45097" rIns="90194" bIns="45097"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58874"/>
      </p:ext>
    </p:extLst>
  </p:cSld>
  <p:clrMapOvr>
    <a:masterClrMapping/>
  </p:clrMapOvr>
  <p:transition spd="med">
    <p:wipe dir="r"/>
  </p:transition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478055"/>
      </p:ext>
    </p:extLst>
  </p:cSld>
  <p:clrMapOvr>
    <a:masterClrMapping/>
  </p:clrMapOvr>
  <p:transition spd="slow">
    <p:fade/>
  </p:transition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38" rIns="0" bIns="44938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35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6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4595" indent="-2254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4283494"/>
      </p:ext>
    </p:extLst>
  </p:cSld>
  <p:clrMapOvr>
    <a:masterClrMapping/>
  </p:clrMapOvr>
  <p:transition spd="med">
    <p:wipe dir="r"/>
  </p:transition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194" tIns="45097" rIns="90194" bIns="45097"/>
          <a:lstStyle>
            <a:lvl1pPr marL="179759" indent="-179759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168" indent="-17358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005" indent="-179759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0551" indent="0">
              <a:buClr>
                <a:srgbClr val="0085C3"/>
              </a:buClr>
              <a:buNone/>
              <a:defRPr/>
            </a:lvl4pPr>
            <a:lvl5pPr marL="180076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194" tIns="45097" rIns="90194" bIns="45097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15858"/>
      </p:ext>
    </p:extLst>
  </p:cSld>
  <p:clrMapOvr>
    <a:masterClrMapping/>
  </p:clrMapOvr>
  <p:transition>
    <p:fade/>
  </p:transition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032574"/>
      </p:ext>
    </p:extLst>
  </p:cSld>
  <p:clrMapOvr>
    <a:masterClrMapping/>
  </p:clrMapOvr>
  <p:transition spd="med">
    <p:wipe dir="r"/>
  </p:transition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265" indent="-17133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194" tIns="45097" rIns="90194" bIns="4509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1497061"/>
      </p:ext>
    </p:extLst>
  </p:cSld>
  <p:clrMapOvr>
    <a:masterClrMapping/>
  </p:clrMapOvr>
  <p:transition spd="med">
    <p:wipe dir="r"/>
  </p:transition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192" tIns="45096" rIns="90192" bIns="45096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20034210"/>
      </p:ext>
    </p:extLst>
  </p:cSld>
  <p:clrMapOvr>
    <a:masterClrMapping/>
  </p:clrMapOvr>
  <p:transition spd="med">
    <p:wipe dir="r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98" tIns="168498" rIns="168498" bIns="1684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051007"/>
      </p:ext>
    </p:extLst>
  </p:cSld>
  <p:clrMapOvr>
    <a:masterClrMapping/>
  </p:clrMapOvr>
  <p:transition spd="med">
    <p:wipe dir="r"/>
  </p:transition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697573"/>
      </p:ext>
    </p:extLst>
  </p:cSld>
  <p:clrMapOvr>
    <a:masterClrMapping/>
  </p:clrMapOvr>
  <p:transition spd="med">
    <p:wipe dir="r"/>
  </p:transition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5605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192" tIns="45096" rIns="90192" bIns="45096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66829535"/>
      </p:ext>
    </p:extLst>
  </p:cSld>
  <p:clrMapOvr>
    <a:masterClrMapping/>
  </p:clrMapOvr>
  <p:transition spd="med">
    <p:wipe dir="r"/>
  </p:transition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9225003"/>
      </p:ext>
    </p:extLst>
  </p:cSld>
  <p:clrMapOvr>
    <a:masterClrMapping/>
  </p:clrMapOvr>
  <p:transition spd="slow">
    <p:fade/>
  </p:transition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5812942"/>
      </p:ext>
    </p:extLst>
  </p:cSld>
  <p:clrMapOvr>
    <a:masterClrMapping/>
  </p:clrMapOvr>
  <p:transition>
    <p:fade/>
  </p:transition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9386140"/>
      </p:ext>
    </p:extLst>
  </p:cSld>
  <p:clrMapOvr>
    <a:masterClrMapping/>
  </p:clrMapOvr>
  <p:transition spd="med">
    <p:wipe dir="r"/>
  </p:transition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093111"/>
      </p:ext>
    </p:extLst>
  </p:cSld>
  <p:clrMapOvr>
    <a:masterClrMapping/>
  </p:clrMapOvr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413116"/>
      </p:ext>
    </p:extLst>
  </p:cSld>
  <p:clrMapOvr>
    <a:masterClrMapping/>
  </p:clrMapOvr>
  <p:transition spd="med">
    <p:wipe dir="r"/>
  </p:transition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07" tIns="34289" rIns="67407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882394488"/>
      </p:ext>
    </p:extLst>
  </p:cSld>
  <p:clrMapOvr>
    <a:masterClrMapping/>
  </p:clrMapOvr>
  <p:transition spd="med">
    <p:zoom dir="in"/>
  </p:transition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74961"/>
      </p:ext>
    </p:extLst>
  </p:cSld>
  <p:clrMapOvr>
    <a:masterClrMapping/>
  </p:clrMapOvr>
  <p:transition spd="med">
    <p:zoom dir="in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98" tIns="168498" rIns="168498" bIns="1684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908245"/>
      </p:ext>
    </p:extLst>
  </p:cSld>
  <p:clrMapOvr>
    <a:masterClrMapping/>
  </p:clrMapOvr>
  <p:transition spd="med">
    <p:wipe dir="r"/>
  </p:transition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072577"/>
      </p:ext>
    </p:extLst>
  </p:cSld>
  <p:clrMapOvr>
    <a:masterClrMapping/>
  </p:clrMapOvr>
  <p:transition spd="med">
    <p:wipe dir="r"/>
  </p:transition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895415"/>
      </p:ext>
    </p:extLst>
  </p:cSld>
  <p:clrMapOvr>
    <a:masterClrMapping/>
  </p:clrMapOvr>
  <p:transition spd="med">
    <p:wipe dir="r"/>
  </p:transition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79930"/>
      </p:ext>
    </p:extLst>
  </p:cSld>
  <p:clrMapOvr>
    <a:masterClrMapping/>
  </p:clrMapOvr>
  <p:transition spd="med">
    <p:wipe dir="r"/>
  </p:transition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416783"/>
      </p:ext>
    </p:extLst>
  </p:cSld>
  <p:clrMapOvr>
    <a:masterClrMapping/>
  </p:clrMapOvr>
  <p:transition spd="slow">
    <p:fade/>
  </p:transition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128" indent="-22793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2836265"/>
      </p:ext>
    </p:extLst>
  </p:cSld>
  <p:clrMapOvr>
    <a:masterClrMapping/>
  </p:clrMapOvr>
  <p:transition spd="med">
    <p:wipe dir="r"/>
  </p:transition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867" indent="0" algn="ctr">
              <a:buNone/>
              <a:defRPr sz="2000"/>
            </a:lvl2pPr>
            <a:lvl3pPr marL="897728" indent="0" algn="ctr">
              <a:buNone/>
              <a:defRPr sz="1800"/>
            </a:lvl3pPr>
            <a:lvl4pPr marL="1346657" indent="0" algn="ctr">
              <a:buNone/>
              <a:defRPr sz="1600"/>
            </a:lvl4pPr>
            <a:lvl5pPr marL="1795454" indent="0" algn="ctr">
              <a:buNone/>
              <a:defRPr sz="1600"/>
            </a:lvl5pPr>
            <a:lvl6pPr marL="2243962" indent="0" algn="ctr">
              <a:buNone/>
              <a:defRPr sz="1600"/>
            </a:lvl6pPr>
            <a:lvl7pPr marL="2692875" indent="0" algn="ctr">
              <a:buNone/>
              <a:defRPr sz="1600"/>
            </a:lvl7pPr>
            <a:lvl8pPr marL="3141833" indent="0" algn="ctr">
              <a:buNone/>
              <a:defRPr sz="1600"/>
            </a:lvl8pPr>
            <a:lvl9pPr marL="359064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941480"/>
      </p:ext>
    </p:extLst>
  </p:cSld>
  <p:clrMapOvr>
    <a:masterClrMapping/>
  </p:clrMapOvr>
  <p:transition spd="med">
    <p:wipe dir="r"/>
  </p:transition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6519071"/>
      </p:ext>
    </p:extLst>
  </p:cSld>
  <p:clrMapOvr>
    <a:masterClrMapping/>
  </p:clrMapOvr>
  <p:transition spd="med">
    <p:wipe dir="r"/>
  </p:transition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867" indent="0">
              <a:buNone/>
              <a:defRPr sz="2000"/>
            </a:lvl2pPr>
            <a:lvl3pPr marL="897728" indent="0">
              <a:buNone/>
              <a:defRPr sz="1800"/>
            </a:lvl3pPr>
            <a:lvl4pPr marL="1346657" indent="0">
              <a:buNone/>
              <a:defRPr sz="1600"/>
            </a:lvl4pPr>
            <a:lvl5pPr marL="1795454" indent="0">
              <a:buNone/>
              <a:defRPr sz="1600"/>
            </a:lvl5pPr>
            <a:lvl6pPr marL="2243962" indent="0">
              <a:buNone/>
              <a:defRPr sz="1600"/>
            </a:lvl6pPr>
            <a:lvl7pPr marL="2692875" indent="0">
              <a:buNone/>
              <a:defRPr sz="1600"/>
            </a:lvl7pPr>
            <a:lvl8pPr marL="3141833" indent="0">
              <a:buNone/>
              <a:defRPr sz="1600"/>
            </a:lvl8pPr>
            <a:lvl9pPr marL="359064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5302980"/>
      </p:ext>
    </p:extLst>
  </p:cSld>
  <p:clrMapOvr>
    <a:masterClrMapping/>
  </p:clrMapOvr>
  <p:transition spd="med">
    <p:wipe dir="r"/>
  </p:transition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273808"/>
      </p:ext>
    </p:extLst>
  </p:cSld>
  <p:clrMapOvr>
    <a:masterClrMapping/>
  </p:clrMapOvr>
  <p:transition spd="med">
    <p:wipe dir="r"/>
  </p:transition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8752232"/>
      </p:ext>
    </p:extLst>
  </p:cSld>
  <p:clrMapOvr>
    <a:masterClrMapping/>
  </p:clrMapOvr>
  <p:transition spd="med">
    <p:wipe dir="r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98" tIns="168498" rIns="168498" bIns="1684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39967"/>
      </p:ext>
    </p:extLst>
  </p:cSld>
  <p:clrMapOvr>
    <a:masterClrMapping/>
  </p:clrMapOvr>
  <p:transition spd="med">
    <p:wipe dir="r"/>
  </p:transition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49449"/>
      </p:ext>
    </p:extLst>
  </p:cSld>
  <p:clrMapOvr>
    <a:masterClrMapping/>
  </p:clrMapOvr>
  <p:transition spd="med">
    <p:wipe dir="r"/>
  </p:transition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924349"/>
      </p:ext>
    </p:extLst>
  </p:cSld>
  <p:clrMapOvr>
    <a:masterClrMapping/>
  </p:clrMapOvr>
  <p:transition spd="med">
    <p:wipe dir="r"/>
  </p:transition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812538"/>
      </p:ext>
    </p:extLst>
  </p:cSld>
  <p:clrMapOvr>
    <a:masterClrMapping/>
  </p:clrMapOvr>
  <p:transition spd="med">
    <p:wipe dir="r"/>
  </p:transition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867" indent="0">
              <a:buNone/>
              <a:defRPr sz="2800"/>
            </a:lvl2pPr>
            <a:lvl3pPr marL="897728" indent="0">
              <a:buNone/>
              <a:defRPr sz="2400"/>
            </a:lvl3pPr>
            <a:lvl4pPr marL="1346657" indent="0">
              <a:buNone/>
              <a:defRPr sz="2000"/>
            </a:lvl4pPr>
            <a:lvl5pPr marL="1795454" indent="0">
              <a:buNone/>
              <a:defRPr sz="2000"/>
            </a:lvl5pPr>
            <a:lvl6pPr marL="2243962" indent="0">
              <a:buNone/>
              <a:defRPr sz="2000"/>
            </a:lvl6pPr>
            <a:lvl7pPr marL="2692875" indent="0">
              <a:buNone/>
              <a:defRPr sz="2000"/>
            </a:lvl7pPr>
            <a:lvl8pPr marL="3141833" indent="0">
              <a:buNone/>
              <a:defRPr sz="2000"/>
            </a:lvl8pPr>
            <a:lvl9pPr marL="359064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8530885"/>
      </p:ext>
    </p:extLst>
  </p:cSld>
  <p:clrMapOvr>
    <a:masterClrMapping/>
  </p:clrMapOvr>
  <p:transition spd="med">
    <p:wipe dir="r"/>
  </p:transition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7031590"/>
      </p:ext>
    </p:extLst>
  </p:cSld>
  <p:clrMapOvr>
    <a:masterClrMapping/>
  </p:clrMapOvr>
  <p:transition spd="med">
    <p:wipe dir="r"/>
  </p:transition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256153"/>
      </p:ext>
    </p:extLst>
  </p:cSld>
  <p:clrMapOvr>
    <a:masterClrMapping/>
  </p:clrMapOvr>
  <p:transition spd="med">
    <p:wipe dir="r"/>
  </p:transition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19715"/>
      </p:ext>
    </p:extLst>
  </p:cSld>
  <p:clrMapOvr>
    <a:masterClrMapping/>
  </p:clrMapOvr>
  <p:transition spd="med">
    <p:wipe dir="r"/>
  </p:transition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78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24720"/>
      </p:ext>
    </p:extLst>
  </p:cSld>
  <p:clrMapOvr>
    <a:masterClrMapping/>
  </p:clrMapOvr>
  <p:transition spd="med">
    <p:wipe dir="r"/>
  </p:transition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846" tIns="44922" rIns="89846" bIns="4492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4081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83402153"/>
      </p:ext>
    </p:extLst>
  </p:cSld>
  <p:clrMapOvr>
    <a:masterClrMapping/>
  </p:clrMapOvr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61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495" tIns="59749" rIns="119495" bIns="5974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09" tIns="59753" rIns="119509" bIns="59753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6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09" tIns="59753" rIns="119509" bIns="5975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1705457"/>
      </p:ext>
    </p:extLst>
  </p:cSld>
  <p:clrMapOvr>
    <a:masterClrMapping/>
  </p:clrMapOvr>
  <p:transition spd="med">
    <p:wipe dir="r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98" tIns="168498" rIns="168498" bIns="1684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66556"/>
      </p:ext>
    </p:extLst>
  </p:cSld>
  <p:clrMapOvr>
    <a:masterClrMapping/>
  </p:clrMapOvr>
  <p:transition spd="med">
    <p:wipe dir="r"/>
  </p:transition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544164248"/>
      </p:ext>
    </p:extLst>
  </p:cSld>
  <p:clrMapOvr>
    <a:masterClrMapping/>
  </p:clrMapOvr>
  <p:transition spd="med">
    <p:wipe dir="r"/>
  </p:transition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pPr defTabSz="673190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197087408"/>
      </p:ext>
    </p:extLst>
  </p:cSld>
  <p:clrMapOvr>
    <a:masterClrMapping/>
  </p:clrMapOvr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867" indent="0" algn="ctr">
              <a:buNone/>
              <a:defRPr sz="2000"/>
            </a:lvl2pPr>
            <a:lvl3pPr marL="897728" indent="0" algn="ctr">
              <a:buNone/>
              <a:defRPr sz="1800"/>
            </a:lvl3pPr>
            <a:lvl4pPr marL="1346657" indent="0" algn="ctr">
              <a:buNone/>
              <a:defRPr sz="1600"/>
            </a:lvl4pPr>
            <a:lvl5pPr marL="1795454" indent="0" algn="ctr">
              <a:buNone/>
              <a:defRPr sz="1600"/>
            </a:lvl5pPr>
            <a:lvl6pPr marL="2243962" indent="0" algn="ctr">
              <a:buNone/>
              <a:defRPr sz="1600"/>
            </a:lvl6pPr>
            <a:lvl7pPr marL="2692875" indent="0" algn="ctr">
              <a:buNone/>
              <a:defRPr sz="1600"/>
            </a:lvl7pPr>
            <a:lvl8pPr marL="3141833" indent="0" algn="ctr">
              <a:buNone/>
              <a:defRPr sz="1600"/>
            </a:lvl8pPr>
            <a:lvl9pPr marL="359064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9801332"/>
      </p:ext>
    </p:extLst>
  </p:cSld>
  <p:clrMapOvr>
    <a:masterClrMapping/>
  </p:clrMapOvr>
  <p:transition spd="med">
    <p:wipe dir="r"/>
  </p:transition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140486"/>
      </p:ext>
    </p:extLst>
  </p:cSld>
  <p:clrMapOvr>
    <a:masterClrMapping/>
  </p:clrMapOvr>
  <p:transition spd="med">
    <p:wipe dir="r"/>
  </p:transition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867" indent="0">
              <a:buNone/>
              <a:defRPr sz="2000"/>
            </a:lvl2pPr>
            <a:lvl3pPr marL="897728" indent="0">
              <a:buNone/>
              <a:defRPr sz="1800"/>
            </a:lvl3pPr>
            <a:lvl4pPr marL="1346657" indent="0">
              <a:buNone/>
              <a:defRPr sz="1600"/>
            </a:lvl4pPr>
            <a:lvl5pPr marL="1795454" indent="0">
              <a:buNone/>
              <a:defRPr sz="1600"/>
            </a:lvl5pPr>
            <a:lvl6pPr marL="2243962" indent="0">
              <a:buNone/>
              <a:defRPr sz="1600"/>
            </a:lvl6pPr>
            <a:lvl7pPr marL="2692875" indent="0">
              <a:buNone/>
              <a:defRPr sz="1600"/>
            </a:lvl7pPr>
            <a:lvl8pPr marL="3141833" indent="0">
              <a:buNone/>
              <a:defRPr sz="1600"/>
            </a:lvl8pPr>
            <a:lvl9pPr marL="359064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008520"/>
      </p:ext>
    </p:extLst>
  </p:cSld>
  <p:clrMapOvr>
    <a:masterClrMapping/>
  </p:clrMapOvr>
  <p:transition spd="med">
    <p:wipe dir="r"/>
  </p:transition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852269"/>
      </p:ext>
    </p:extLst>
  </p:cSld>
  <p:clrMapOvr>
    <a:masterClrMapping/>
  </p:clrMapOvr>
  <p:transition spd="med">
    <p:wipe dir="r"/>
  </p:transition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3404381"/>
      </p:ext>
    </p:extLst>
  </p:cSld>
  <p:clrMapOvr>
    <a:masterClrMapping/>
  </p:clrMapOvr>
  <p:transition spd="med">
    <p:wipe dir="r"/>
  </p:transition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341870"/>
      </p:ext>
    </p:extLst>
  </p:cSld>
  <p:clrMapOvr>
    <a:masterClrMapping/>
  </p:clrMapOvr>
  <p:transition spd="med">
    <p:wipe dir="r"/>
  </p:transition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8146238"/>
      </p:ext>
    </p:extLst>
  </p:cSld>
  <p:clrMapOvr>
    <a:masterClrMapping/>
  </p:clrMapOvr>
  <p:transition spd="med">
    <p:wipe dir="r"/>
  </p:transition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004345"/>
      </p:ext>
    </p:extLst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03" rIns="0" bIns="4500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083"/>
            <a:ext cx="4305300" cy="313267"/>
          </a:xfrm>
          <a:prstGeom prst="rect">
            <a:avLst/>
          </a:prstGeom>
        </p:spPr>
        <p:txBody>
          <a:bodyPr lIns="0" tIns="45003" rIns="0" bIns="45003" anchor="t" anchorCtr="0"/>
          <a:lstStyle>
            <a:lvl1pPr marL="224300" indent="-2243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98934467"/>
      </p:ext>
    </p:extLst>
  </p:cSld>
  <p:clrMapOvr>
    <a:masterClrMapping/>
  </p:clrMapOvr>
  <p:transition spd="med">
    <p:wipe dir="r"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82871"/>
      </p:ext>
    </p:extLst>
  </p:cSld>
  <p:clrMapOvr>
    <a:masterClrMapping/>
  </p:clrMapOvr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867" indent="0">
              <a:buNone/>
              <a:defRPr sz="2800"/>
            </a:lvl2pPr>
            <a:lvl3pPr marL="897728" indent="0">
              <a:buNone/>
              <a:defRPr sz="2400"/>
            </a:lvl3pPr>
            <a:lvl4pPr marL="1346657" indent="0">
              <a:buNone/>
              <a:defRPr sz="2000"/>
            </a:lvl4pPr>
            <a:lvl5pPr marL="1795454" indent="0">
              <a:buNone/>
              <a:defRPr sz="2000"/>
            </a:lvl5pPr>
            <a:lvl6pPr marL="2243962" indent="0">
              <a:buNone/>
              <a:defRPr sz="2000"/>
            </a:lvl6pPr>
            <a:lvl7pPr marL="2692875" indent="0">
              <a:buNone/>
              <a:defRPr sz="2000"/>
            </a:lvl7pPr>
            <a:lvl8pPr marL="3141833" indent="0">
              <a:buNone/>
              <a:defRPr sz="2000"/>
            </a:lvl8pPr>
            <a:lvl9pPr marL="359064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111423"/>
      </p:ext>
    </p:extLst>
  </p:cSld>
  <p:clrMapOvr>
    <a:masterClrMapping/>
  </p:clrMapOvr>
  <p:transition spd="med">
    <p:wipe dir="r"/>
  </p:transition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446985"/>
      </p:ext>
    </p:extLst>
  </p:cSld>
  <p:clrMapOvr>
    <a:masterClrMapping/>
  </p:clrMapOvr>
  <p:transition spd="med">
    <p:wipe dir="r"/>
  </p:transition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9940282"/>
      </p:ext>
    </p:extLst>
  </p:cSld>
  <p:clrMapOvr>
    <a:masterClrMapping/>
  </p:clrMapOvr>
  <p:transition spd="med">
    <p:wipe dir="r"/>
  </p:transition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916701"/>
      </p:ext>
    </p:extLst>
  </p:cSld>
  <p:clrMapOvr>
    <a:masterClrMapping/>
  </p:clrMapOvr>
  <p:transition spd="med">
    <p:wipe dir="r"/>
  </p:transition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78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22865"/>
      </p:ext>
    </p:extLst>
  </p:cSld>
  <p:clrMapOvr>
    <a:masterClrMapping/>
  </p:clrMapOvr>
  <p:transition spd="med">
    <p:wipe dir="r"/>
  </p:transition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846" tIns="44922" rIns="89846" bIns="4492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4081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6979996"/>
      </p:ext>
    </p:extLst>
  </p:cSld>
  <p:clrMapOvr>
    <a:masterClrMapping/>
  </p:clrMapOvr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58541287"/>
      </p:ext>
    </p:extLst>
  </p:cSld>
  <p:clrMapOvr>
    <a:masterClrMapping/>
  </p:clrMapOvr>
  <p:transition spd="med">
    <p:wipe dir="r"/>
  </p:transition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61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495" tIns="59749" rIns="119495" bIns="5974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09" tIns="59753" rIns="119509" bIns="59753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6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09" tIns="59753" rIns="119509" bIns="5975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532352"/>
      </p:ext>
    </p:extLst>
  </p:cSld>
  <p:clrMapOvr>
    <a:masterClrMapping/>
  </p:clrMapOvr>
  <p:transition spd="med">
    <p:wipe dir="r"/>
  </p:transition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82806456"/>
      </p:ext>
    </p:extLst>
  </p:cSld>
  <p:clrMapOvr>
    <a:masterClrMapping/>
  </p:clrMapOvr>
  <p:transition spd="med">
    <p:wipe dir="r"/>
  </p:transition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pPr defTabSz="673190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96445898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0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799224"/>
      </p:ext>
    </p:extLst>
  </p:cSld>
  <p:clrMapOvr>
    <a:masterClrMapping/>
  </p:clrMapOvr>
  <p:transition spd="med">
    <p:wipe dir="r"/>
  </p:transition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56491"/>
      </p:ext>
    </p:extLst>
  </p:cSld>
  <p:clrMapOvr>
    <a:masterClrMapping/>
  </p:clrMapOvr>
  <p:transition spd="med">
    <p:wipe dir="r"/>
  </p:transition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18977"/>
      </p:ext>
    </p:extLst>
  </p:cSld>
  <p:clrMapOvr>
    <a:masterClrMapping/>
  </p:clrMapOvr>
  <p:transition spd="med">
    <p:wipe dir="r"/>
  </p:transition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90156"/>
      </p:ext>
    </p:extLst>
  </p:cSld>
  <p:clrMapOvr>
    <a:masterClrMapping/>
  </p:clrMapOvr>
  <p:transition spd="med">
    <p:wipe dir="r"/>
  </p:transition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438630"/>
      </p:ext>
    </p:extLst>
  </p:cSld>
  <p:clrMapOvr>
    <a:masterClrMapping/>
  </p:clrMapOvr>
  <p:transition spd="med">
    <p:wipe dir="r"/>
  </p:transition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77633879"/>
      </p:ext>
    </p:extLst>
  </p:cSld>
  <p:clrMapOvr>
    <a:masterClrMapping/>
  </p:clrMapOvr>
  <p:transition spd="med">
    <p:wipe dir="r"/>
  </p:transition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60" rIns="0" bIns="44760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26"/>
            <a:ext cx="7960422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24154279"/>
      </p:ext>
    </p:extLst>
  </p:cSld>
  <p:clrMapOvr>
    <a:masterClrMapping/>
  </p:clrMapOvr>
  <p:transition spd="med">
    <p:wipe dir="r"/>
  </p:transition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84572348"/>
      </p:ext>
    </p:extLst>
  </p:cSld>
  <p:clrMapOvr>
    <a:masterClrMapping/>
  </p:clrMapOvr>
  <p:transition spd="med">
    <p:wipe dir="r"/>
  </p:transition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0925254"/>
      </p:ext>
    </p:extLst>
  </p:cSld>
  <p:clrMapOvr>
    <a:masterClrMapping/>
  </p:clrMapOvr>
  <p:transition spd="med">
    <p:wipe dir="r"/>
  </p:transition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5199005"/>
      </p:ext>
    </p:extLst>
  </p:cSld>
  <p:clrMapOvr>
    <a:masterClrMapping/>
  </p:clrMapOvr>
  <p:transition spd="med">
    <p:wipe dir="r"/>
  </p:transition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26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2359160"/>
      </p:ext>
    </p:extLst>
  </p:cSld>
  <p:clrMapOvr>
    <a:masterClrMapping/>
  </p:clrMapOvr>
  <p:transition spd="med">
    <p:wipe dir="r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11453"/>
      </p:ext>
    </p:extLst>
  </p:cSld>
  <p:clrMapOvr>
    <a:masterClrMapping/>
  </p:clrMapOvr>
  <p:transition spd="med">
    <p:wipe dir="r"/>
  </p:transition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906617652"/>
      </p:ext>
    </p:extLst>
  </p:cSld>
  <p:clrMapOvr>
    <a:masterClrMapping/>
  </p:clrMapOvr>
  <p:transition spd="med">
    <p:wipe dir="r"/>
  </p:transition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3529606"/>
      </p:ext>
    </p:extLst>
  </p:cSld>
  <p:clrMapOvr>
    <a:masterClrMapping/>
  </p:clrMapOvr>
  <p:transition spd="med">
    <p:wipe dir="r"/>
  </p:transition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75739"/>
      </p:ext>
    </p:extLst>
  </p:cSld>
  <p:clrMapOvr>
    <a:masterClrMapping/>
  </p:clrMapOvr>
  <p:transition spd="med">
    <p:wipe dir="r"/>
  </p:transition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73157"/>
      </p:ext>
    </p:extLst>
  </p:cSld>
  <p:clrMapOvr>
    <a:masterClrMapping/>
  </p:clrMapOvr>
  <p:transition spd="med">
    <p:wipe dir="r"/>
  </p:transition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14323"/>
      </p:ext>
    </p:extLst>
  </p:cSld>
  <p:clrMapOvr>
    <a:masterClrMapping/>
  </p:clrMapOvr>
  <p:transition spd="med">
    <p:wipe dir="r"/>
  </p:transition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63168"/>
      </p:ext>
    </p:extLst>
  </p:cSld>
  <p:clrMapOvr>
    <a:masterClrMapping/>
  </p:clrMapOvr>
  <p:transition spd="med">
    <p:wipe dir="r"/>
  </p:transition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68359"/>
      </p:ext>
    </p:extLst>
  </p:cSld>
  <p:clrMapOvr>
    <a:masterClrMapping/>
  </p:clrMapOvr>
  <p:transition spd="med">
    <p:wipe dir="r"/>
  </p:transition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497092"/>
      </p:ext>
    </p:extLst>
  </p:cSld>
  <p:clrMapOvr>
    <a:masterClrMapping/>
  </p:clrMapOvr>
  <p:transition spd="med">
    <p:wipe dir="r"/>
  </p:transition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56170"/>
      </p:ext>
    </p:extLst>
  </p:cSld>
  <p:clrMapOvr>
    <a:masterClrMapping/>
  </p:clrMapOvr>
  <p:transition spd="med">
    <p:wipe dir="r"/>
  </p:transition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70490"/>
      </p:ext>
    </p:extLst>
  </p:cSld>
  <p:clrMapOvr>
    <a:masterClrMapping/>
  </p:clrMapOvr>
  <p:transition spd="med">
    <p:wipe dir="r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746369"/>
      </p:ext>
    </p:extLst>
  </p:cSld>
  <p:clrMapOvr>
    <a:masterClrMapping/>
  </p:clrMapOvr>
  <p:transition spd="med">
    <p:wipe dir="r"/>
  </p:transition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34995"/>
      </p:ext>
    </p:extLst>
  </p:cSld>
  <p:clrMapOvr>
    <a:masterClrMapping/>
  </p:clrMapOvr>
  <p:transition spd="med">
    <p:wipe dir="r"/>
  </p:transition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844603"/>
      </p:ext>
    </p:extLst>
  </p:cSld>
  <p:clrMapOvr>
    <a:masterClrMapping/>
  </p:clrMapOvr>
  <p:transition spd="med">
    <p:wipe dir="r"/>
  </p:transition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477588"/>
      </p:ext>
    </p:extLst>
  </p:cSld>
  <p:clrMapOvr>
    <a:masterClrMapping/>
  </p:clrMapOvr>
  <p:transition spd="slow">
    <p:fade/>
  </p:transition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38" rIns="0" bIns="44938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35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6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4595" indent="-2254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99504032"/>
      </p:ext>
    </p:extLst>
  </p:cSld>
  <p:clrMapOvr>
    <a:masterClrMapping/>
  </p:clrMapOvr>
  <p:transition spd="med">
    <p:wipe dir="r"/>
  </p:transition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194" tIns="45097" rIns="90194" bIns="45097"/>
          <a:lstStyle>
            <a:lvl1pPr marL="179759" indent="-179759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168" indent="-17358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005" indent="-179759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0551" indent="0">
              <a:buClr>
                <a:srgbClr val="0085C3"/>
              </a:buClr>
              <a:buNone/>
              <a:defRPr/>
            </a:lvl4pPr>
            <a:lvl5pPr marL="180076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194" tIns="45097" rIns="90194" bIns="45097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30621"/>
      </p:ext>
    </p:extLst>
  </p:cSld>
  <p:clrMapOvr>
    <a:masterClrMapping/>
  </p:clrMapOvr>
  <p:transition>
    <p:fade/>
  </p:transition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4594871"/>
      </p:ext>
    </p:extLst>
  </p:cSld>
  <p:clrMapOvr>
    <a:masterClrMapping/>
  </p:clrMapOvr>
  <p:transition spd="med">
    <p:wipe dir="r"/>
  </p:transition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265" indent="-17133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194" tIns="45097" rIns="90194" bIns="4509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7243542"/>
      </p:ext>
    </p:extLst>
  </p:cSld>
  <p:clrMapOvr>
    <a:masterClrMapping/>
  </p:clrMapOvr>
  <p:transition spd="med">
    <p:wipe dir="r"/>
  </p:transition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192" tIns="45096" rIns="90192" bIns="45096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73074636"/>
      </p:ext>
    </p:extLst>
  </p:cSld>
  <p:clrMapOvr>
    <a:masterClrMapping/>
  </p:clrMapOvr>
  <p:transition spd="med">
    <p:wipe dir="r"/>
  </p:transition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451674"/>
      </p:ext>
    </p:extLst>
  </p:cSld>
  <p:clrMapOvr>
    <a:masterClrMapping/>
  </p:clrMapOvr>
  <p:transition spd="med">
    <p:wipe dir="r"/>
  </p:transition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31187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380825"/>
      </p:ext>
    </p:extLst>
  </p:cSld>
  <p:clrMapOvr>
    <a:masterClrMapping/>
  </p:clrMapOvr>
  <p:transition spd="med">
    <p:wipe dir="r"/>
  </p:transition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192" tIns="45096" rIns="90192" bIns="45096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589607911"/>
      </p:ext>
    </p:extLst>
  </p:cSld>
  <p:clrMapOvr>
    <a:masterClrMapping/>
  </p:clrMapOvr>
  <p:transition spd="med">
    <p:wipe dir="r"/>
  </p:transition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652934"/>
      </p:ext>
    </p:extLst>
  </p:cSld>
  <p:clrMapOvr>
    <a:masterClrMapping/>
  </p:clrMapOvr>
  <p:transition spd="slow">
    <p:fade/>
  </p:transition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958" indent="-168958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6873" indent="-16895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7824" indent="-112431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462" indent="-16895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171" indent="-16895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7311169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2458570"/>
      </p:ext>
    </p:extLst>
  </p:cSld>
  <p:clrMapOvr>
    <a:masterClrMapping/>
  </p:clrMapOvr>
  <p:transition>
    <p:fade/>
  </p:transition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400734"/>
      </p:ext>
    </p:extLst>
  </p:cSld>
  <p:clrMapOvr>
    <a:masterClrMapping/>
  </p:clrMapOvr>
  <p:transition spd="med">
    <p:wipe dir="r"/>
  </p:transition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973929"/>
      </p:ext>
    </p:extLst>
  </p:cSld>
  <p:clrMapOvr>
    <a:masterClrMapping/>
  </p:clrMapOvr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4591510"/>
      </p:ext>
    </p:extLst>
  </p:cSld>
  <p:clrMapOvr>
    <a:masterClrMapping/>
  </p:clrMapOvr>
  <p:transition spd="med">
    <p:wipe dir="r"/>
  </p:transition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07" tIns="34289" rIns="67407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405675855"/>
      </p:ext>
    </p:extLst>
  </p:cSld>
  <p:clrMapOvr>
    <a:masterClrMapping/>
  </p:clrMapOvr>
  <p:transition spd="med">
    <p:zoom dir="in"/>
  </p:transition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4545739"/>
      </p:ext>
    </p:extLst>
  </p:cSld>
  <p:clrMapOvr>
    <a:masterClrMapping/>
  </p:clrMapOvr>
  <p:transition spd="med">
    <p:zoom dir="in"/>
  </p:transition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832040"/>
      </p:ext>
    </p:extLst>
  </p:cSld>
  <p:clrMapOvr>
    <a:masterClrMapping/>
  </p:clrMapOvr>
  <p:transition spd="med">
    <p:wipe dir="r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3087895"/>
      </p:ext>
    </p:extLst>
  </p:cSld>
  <p:clrMapOvr>
    <a:masterClrMapping/>
  </p:clrMapOvr>
  <p:transition spd="med">
    <p:wipe dir="r"/>
  </p:transition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0995283"/>
      </p:ext>
    </p:extLst>
  </p:cSld>
  <p:clrMapOvr>
    <a:masterClrMapping/>
  </p:clrMapOvr>
  <p:transition spd="med">
    <p:wipe dir="r"/>
  </p:transition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094739"/>
      </p:ext>
    </p:extLst>
  </p:cSld>
  <p:clrMapOvr>
    <a:masterClrMapping/>
  </p:clrMapOvr>
  <p:transition spd="med">
    <p:wipe dir="r"/>
  </p:transition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0687204"/>
      </p:ext>
    </p:extLst>
  </p:cSld>
  <p:clrMapOvr>
    <a:masterClrMapping/>
  </p:clrMapOvr>
  <p:transition spd="slow">
    <p:fade/>
  </p:transition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128" indent="-22793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39"/>
      </p:ext>
    </p:extLst>
  </p:cSld>
  <p:clrMapOvr>
    <a:masterClrMapping/>
  </p:clrMapOvr>
  <p:transition spd="med">
    <p:wipe dir="r"/>
  </p:transition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97" rIns="0" bIns="4509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27445"/>
      </p:ext>
    </p:extLst>
  </p:cSld>
  <p:clrMapOvr>
    <a:masterClrMapping/>
  </p:clrMapOvr>
  <p:transition spd="med">
    <p:wipe dir="r"/>
  </p:transition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97" rIns="0" bIns="4509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76942"/>
      </p:ext>
    </p:extLst>
  </p:cSld>
  <p:clrMapOvr>
    <a:masterClrMapping/>
  </p:clrMapOvr>
  <p:transition spd="med">
    <p:wipe dir="r"/>
  </p:transition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97" rIns="0" bIns="4509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51018"/>
      </p:ext>
    </p:extLst>
  </p:cSld>
  <p:clrMapOvr>
    <a:masterClrMapping/>
  </p:clrMapOvr>
  <p:transition spd="med">
    <p:wipe dir="r"/>
  </p:transition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97" rIns="0" bIns="4509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52577"/>
      </p:ext>
    </p:extLst>
  </p:cSld>
  <p:clrMapOvr>
    <a:masterClrMapping/>
  </p:clrMapOvr>
  <p:transition spd="med">
    <p:wipe dir="r"/>
  </p:transition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97" rIns="0" bIns="4509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570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838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15751781"/>
      </p:ext>
    </p:extLst>
  </p:cSld>
  <p:clrMapOvr>
    <a:masterClrMapping/>
  </p:clrMapOvr>
  <p:transition spd="med">
    <p:wipe dir="r"/>
  </p:transition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97" rIns="0" bIns="4509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18625294"/>
      </p:ext>
    </p:extLst>
  </p:cSld>
  <p:clrMapOvr>
    <a:masterClrMapping/>
  </p:clrMapOvr>
  <p:transition spd="med"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098" tIns="44534" rIns="89098" bIns="44534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89924" tIns="44962" rIns="89924" bIns="44962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018626"/>
      </p:ext>
    </p:extLst>
  </p:cSld>
  <p:clrMapOvr>
    <a:masterClrMapping/>
  </p:clrMapOvr>
  <p:transition>
    <p:fade/>
  </p:transition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97" rIns="0" bIns="45097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389"/>
            <a:ext cx="7960422" cy="313267"/>
          </a:xfrm>
          <a:prstGeom prst="rect">
            <a:avLst/>
          </a:prstGeom>
        </p:spPr>
        <p:txBody>
          <a:bodyPr lIns="0" tIns="45097" rIns="0" bIns="45097" anchor="t" anchorCtr="0"/>
          <a:lstStyle>
            <a:lvl1pPr marL="224864" indent="-22486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92477578"/>
      </p:ext>
    </p:extLst>
  </p:cSld>
  <p:clrMapOvr>
    <a:masterClrMapping/>
  </p:clrMapOvr>
  <p:transition spd="med">
    <p:wipe dir="r"/>
  </p:transition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97" rIns="0" bIns="4509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98789708"/>
      </p:ext>
    </p:extLst>
  </p:cSld>
  <p:clrMapOvr>
    <a:masterClrMapping/>
  </p:clrMapOvr>
  <p:transition spd="med">
    <p:wipe dir="r"/>
  </p:transition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097" rIns="0" bIns="4509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39788396"/>
      </p:ext>
    </p:extLst>
  </p:cSld>
  <p:clrMapOvr>
    <a:masterClrMapping/>
  </p:clrMapOvr>
  <p:transition spd="med">
    <p:wipe dir="r"/>
  </p:transition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97" rIns="0" bIns="45097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097" rIns="0" bIns="45097" anchor="t" anchorCtr="0"/>
          <a:lstStyle>
            <a:lvl1pPr marL="224864" indent="-22486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03387542"/>
      </p:ext>
    </p:extLst>
  </p:cSld>
  <p:clrMapOvr>
    <a:masterClrMapping/>
  </p:clrMapOvr>
  <p:transition spd="med">
    <p:wipe dir="r"/>
  </p:transition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97" rIns="0" bIns="4509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989"/>
            <a:ext cx="4305300" cy="313267"/>
          </a:xfrm>
          <a:prstGeom prst="rect">
            <a:avLst/>
          </a:prstGeom>
        </p:spPr>
        <p:txBody>
          <a:bodyPr lIns="0" tIns="45097" rIns="0" bIns="45097" anchor="t" anchorCtr="0"/>
          <a:lstStyle>
            <a:lvl1pPr marL="224864" indent="-22486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5755" indent="-1673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513" indent="-22645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32132952"/>
      </p:ext>
    </p:extLst>
  </p:cSld>
  <p:clrMapOvr>
    <a:masterClrMapping/>
  </p:clrMapOvr>
  <p:transition spd="med">
    <p:wipe dir="r"/>
  </p:transition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tIns="45097" rIns="0" bIns="4509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714241993"/>
      </p:ext>
    </p:extLst>
  </p:cSld>
  <p:clrMapOvr>
    <a:masterClrMapping/>
  </p:clrMapOvr>
  <p:transition spd="med">
    <p:wipe dir="r"/>
  </p:transition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971458"/>
      </p:ext>
    </p:extLst>
  </p:cSld>
  <p:clrMapOvr>
    <a:masterClrMapping/>
  </p:clrMapOvr>
  <p:transition spd="med">
    <p:wipe dir="r"/>
  </p:transition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79632"/>
      </p:ext>
    </p:extLst>
  </p:cSld>
  <p:clrMapOvr>
    <a:masterClrMapping/>
  </p:clrMapOvr>
  <p:transition spd="med">
    <p:wipe dir="r"/>
  </p:transition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27210"/>
      </p:ext>
    </p:extLst>
  </p:cSld>
  <p:clrMapOvr>
    <a:masterClrMapping/>
  </p:clrMapOvr>
  <p:transition spd="med">
    <p:wipe dir="r"/>
  </p:transition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43165"/>
      </p:ext>
    </p:extLst>
  </p:cSld>
  <p:clrMapOvr>
    <a:masterClrMapping/>
  </p:clrMapOvr>
  <p:transition spd="med">
    <p:wipe dir="r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3" rIns="0" bIns="4457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273692"/>
      </p:ext>
    </p:extLst>
  </p:cSld>
  <p:clrMapOvr>
    <a:masterClrMapping/>
  </p:clrMapOvr>
  <p:transition spd="med">
    <p:wipe dir="r"/>
  </p:transition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432361"/>
      </p:ext>
    </p:extLst>
  </p:cSld>
  <p:clrMapOvr>
    <a:masterClrMapping/>
  </p:clrMapOvr>
  <p:transition spd="med">
    <p:wipe dir="r"/>
  </p:transition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72194"/>
      </p:ext>
    </p:extLst>
  </p:cSld>
  <p:clrMapOvr>
    <a:masterClrMapping/>
  </p:clrMapOvr>
  <p:transition spd="med">
    <p:wipe dir="r"/>
  </p:transition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77944"/>
      </p:ext>
    </p:extLst>
  </p:cSld>
  <p:clrMapOvr>
    <a:masterClrMapping/>
  </p:clrMapOvr>
  <p:transition spd="med">
    <p:wipe dir="r"/>
  </p:transition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97" rIns="0" bIns="4509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94959"/>
      </p:ext>
    </p:extLst>
  </p:cSld>
  <p:clrMapOvr>
    <a:masterClrMapping/>
  </p:clrMapOvr>
  <p:transition spd="med">
    <p:wipe dir="r"/>
  </p:transition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57941"/>
      </p:ext>
    </p:extLst>
  </p:cSld>
  <p:clrMapOvr>
    <a:masterClrMapping/>
  </p:clrMapOvr>
  <p:transition spd="med">
    <p:wipe dir="r"/>
  </p:transition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08710"/>
      </p:ext>
    </p:extLst>
  </p:cSld>
  <p:clrMapOvr>
    <a:masterClrMapping/>
  </p:clrMapOvr>
  <p:transition spd="med">
    <p:wipe dir="r"/>
  </p:transition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696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91877097"/>
      </p:ext>
    </p:extLst>
  </p:cSld>
  <p:clrMapOvr>
    <a:masterClrMapping/>
  </p:clrMapOvr>
  <p:transition spd="med">
    <p:wipe dir="r"/>
  </p:transition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250779"/>
      </p:ext>
    </p:extLst>
  </p:cSld>
  <p:clrMapOvr>
    <a:masterClrMapping/>
  </p:clrMapOvr>
  <p:transition spd="med">
    <p:wipe dir="r"/>
  </p:transition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428405"/>
      </p:ext>
    </p:extLst>
  </p:cSld>
  <p:clrMapOvr>
    <a:masterClrMapping/>
  </p:clrMapOvr>
  <p:transition spd="med">
    <p:wipe dir="r"/>
  </p:transition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8718516"/>
      </p:ext>
    </p:extLst>
  </p:cSld>
  <p:clrMapOvr>
    <a:masterClrMapping/>
  </p:clrMapOvr>
  <p:transition spd="med">
    <p:wipe dir="r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3" rIns="0" bIns="4457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756900"/>
      </p:ext>
    </p:extLst>
  </p:cSld>
  <p:clrMapOvr>
    <a:masterClrMapping/>
  </p:clrMapOvr>
  <p:transition spd="med">
    <p:wipe dir="r"/>
  </p:transition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357048"/>
      </p:ext>
    </p:extLst>
  </p:cSld>
  <p:clrMapOvr>
    <a:masterClrMapping/>
  </p:clrMapOvr>
  <p:transition spd="med">
    <p:wipe dir="r"/>
  </p:transition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820" tIns="44909" rIns="89820" bIns="44909"/>
          <a:lstStyle/>
          <a:p>
            <a:pPr defTabSz="673866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596191"/>
      </p:ext>
    </p:extLst>
  </p:cSld>
  <p:clrMapOvr>
    <a:masterClrMapping/>
  </p:clrMapOvr>
  <p:transition spd="med">
    <p:wipe dir="r"/>
  </p:transition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91370"/>
      </p:ext>
    </p:extLst>
  </p:cSld>
  <p:clrMapOvr>
    <a:masterClrMapping/>
  </p:clrMapOvr>
  <p:transition spd="med">
    <p:wipe dir="r"/>
  </p:transition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1672601"/>
      </p:ext>
    </p:extLst>
  </p:cSld>
  <p:clrMapOvr>
    <a:masterClrMapping/>
  </p:clrMapOvr>
  <p:transition spd="med">
    <p:wipe dir="r"/>
  </p:transition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3718" tIns="223718" rIns="223718" bIns="223718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360903"/>
      </p:ext>
    </p:extLst>
  </p:cSld>
  <p:clrMapOvr>
    <a:masterClrMapping/>
  </p:clrMapOvr>
  <p:transition spd="med">
    <p:wipe dir="r"/>
  </p:transition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8982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866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8982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866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3866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89810" tIns="44906" rIns="89810" bIns="44906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89820" tIns="44909" rIns="89820" bIns="44909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89820" tIns="44909" rIns="89820" bIns="44909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325610"/>
      </p:ext>
    </p:extLst>
  </p:cSld>
  <p:clrMapOvr>
    <a:masterClrMapping/>
  </p:clrMapOvr>
  <p:transition spd="med">
    <p:wipe dir="r"/>
  </p:transition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9239" tIns="134729" rIns="134729" bIns="134729" anchor="ctr"/>
          <a:lstStyle/>
          <a:p>
            <a:pPr defTabSz="67386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820" tIns="44909" rIns="89820" bIns="44909" anchor="ctr"/>
          <a:lstStyle/>
          <a:p>
            <a:pPr defTabSz="67386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41041284"/>
      </p:ext>
    </p:extLst>
  </p:cSld>
  <p:clrMapOvr>
    <a:masterClrMapping/>
  </p:clrMapOvr>
  <p:transition spd="med">
    <p:wipe dir="r"/>
  </p:transition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973"/>
            <a:ext cx="2895600" cy="274637"/>
          </a:xfrm>
          <a:prstGeom prst="rect">
            <a:avLst/>
          </a:prstGeom>
        </p:spPr>
        <p:txBody>
          <a:bodyPr lIns="89820" tIns="44909" rIns="89820" bIns="44909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3866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295424"/>
      </p:ext>
    </p:extLst>
  </p:cSld>
  <p:clrMapOvr>
    <a:masterClrMapping/>
  </p:clrMapOvr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14555333"/>
      </p:ext>
    </p:extLst>
  </p:cSld>
  <p:clrMapOvr>
    <a:masterClrMapping/>
  </p:clrMapOvr>
  <p:transition spd="med">
    <p:wipe dir="r"/>
  </p:transition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795866"/>
      </p:ext>
    </p:extLst>
  </p:cSld>
  <p:clrMapOvr>
    <a:masterClrMapping/>
  </p:clrMapOvr>
  <p:transition spd="med">
    <p:wipe dir="r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3" rIns="0" bIns="4457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27374"/>
      </p:ext>
    </p:extLst>
  </p:cSld>
  <p:clrMapOvr>
    <a:masterClrMapping/>
  </p:clrMapOvr>
  <p:transition spd="med">
    <p:wipe dir="r"/>
  </p:transition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1758" indent="-2269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483900193"/>
      </p:ext>
    </p:extLst>
  </p:cSld>
  <p:clrMapOvr>
    <a:masterClrMapping/>
  </p:clrMapOvr>
  <p:transition spd="med">
    <p:wipe dir="r"/>
  </p:transition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307" tIns="38153" rIns="76307" bIns="38153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3866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292493"/>
      </p:ext>
    </p:extLst>
  </p:cSld>
  <p:clrMapOvr>
    <a:masterClrMapping/>
  </p:clrMapOvr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307" tIns="38153" rIns="76307" bIns="38153" anchor="ctr"/>
          <a:lstStyle/>
          <a:p>
            <a:pPr algn="ctr" defTabSz="673866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307" tIns="38153" rIns="76307" bIns="38153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3866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3866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799097263"/>
      </p:ext>
    </p:extLst>
  </p:cSld>
  <p:clrMapOvr>
    <a:masterClrMapping/>
  </p:clrMapOvr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60256589"/>
      </p:ext>
    </p:extLst>
  </p:cSld>
  <p:clrMapOvr>
    <a:masterClrMapping/>
  </p:clrMapOvr>
  <p:transition spd="med">
    <p:wipe dir="r"/>
  </p:transition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9032" indent="0" algn="ctr">
              <a:buNone/>
              <a:defRPr sz="2000"/>
            </a:lvl2pPr>
            <a:lvl3pPr marL="898066" indent="0" algn="ctr">
              <a:buNone/>
              <a:defRPr sz="1800"/>
            </a:lvl3pPr>
            <a:lvl4pPr marL="1347152" indent="0" algn="ctr">
              <a:buNone/>
              <a:defRPr sz="1600"/>
            </a:lvl4pPr>
            <a:lvl5pPr marL="1796129" indent="0" algn="ctr">
              <a:buNone/>
              <a:defRPr sz="1600"/>
            </a:lvl5pPr>
            <a:lvl6pPr marL="2244802" indent="0" algn="ctr">
              <a:buNone/>
              <a:defRPr sz="1600"/>
            </a:lvl6pPr>
            <a:lvl7pPr marL="2693880" indent="0" algn="ctr">
              <a:buNone/>
              <a:defRPr sz="1600"/>
            </a:lvl7pPr>
            <a:lvl8pPr marL="3143003" indent="0" algn="ctr">
              <a:buNone/>
              <a:defRPr sz="1600"/>
            </a:lvl8pPr>
            <a:lvl9pPr marL="359199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510261"/>
      </p:ext>
    </p:extLst>
  </p:cSld>
  <p:clrMapOvr>
    <a:masterClrMapping/>
  </p:clrMapOvr>
  <p:transition spd="med">
    <p:wipe dir="r"/>
  </p:transition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040916"/>
      </p:ext>
    </p:extLst>
  </p:cSld>
  <p:clrMapOvr>
    <a:masterClrMapping/>
  </p:clrMapOvr>
  <p:transition spd="med">
    <p:wipe dir="r"/>
  </p:transition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9032" indent="0">
              <a:buNone/>
              <a:defRPr sz="2000"/>
            </a:lvl2pPr>
            <a:lvl3pPr marL="898066" indent="0">
              <a:buNone/>
              <a:defRPr sz="1800"/>
            </a:lvl3pPr>
            <a:lvl4pPr marL="1347152" indent="0">
              <a:buNone/>
              <a:defRPr sz="1600"/>
            </a:lvl4pPr>
            <a:lvl5pPr marL="1796129" indent="0">
              <a:buNone/>
              <a:defRPr sz="1600"/>
            </a:lvl5pPr>
            <a:lvl6pPr marL="2244802" indent="0">
              <a:buNone/>
              <a:defRPr sz="1600"/>
            </a:lvl6pPr>
            <a:lvl7pPr marL="2693880" indent="0">
              <a:buNone/>
              <a:defRPr sz="1600"/>
            </a:lvl7pPr>
            <a:lvl8pPr marL="3143003" indent="0">
              <a:buNone/>
              <a:defRPr sz="1600"/>
            </a:lvl8pPr>
            <a:lvl9pPr marL="359199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528980"/>
      </p:ext>
    </p:extLst>
  </p:cSld>
  <p:clrMapOvr>
    <a:masterClrMapping/>
  </p:clrMapOvr>
  <p:transition spd="med">
    <p:wipe dir="r"/>
  </p:transition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8282251"/>
      </p:ext>
    </p:extLst>
  </p:cSld>
  <p:clrMapOvr>
    <a:masterClrMapping/>
  </p:clrMapOvr>
  <p:transition spd="med">
    <p:wipe dir="r"/>
  </p:transition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9032" indent="0">
              <a:buNone/>
              <a:defRPr sz="2000" b="1"/>
            </a:lvl2pPr>
            <a:lvl3pPr marL="898066" indent="0">
              <a:buNone/>
              <a:defRPr sz="1800" b="1"/>
            </a:lvl3pPr>
            <a:lvl4pPr marL="1347152" indent="0">
              <a:buNone/>
              <a:defRPr sz="1600" b="1"/>
            </a:lvl4pPr>
            <a:lvl5pPr marL="1796129" indent="0">
              <a:buNone/>
              <a:defRPr sz="1600" b="1"/>
            </a:lvl5pPr>
            <a:lvl6pPr marL="2244802" indent="0">
              <a:buNone/>
              <a:defRPr sz="1600" b="1"/>
            </a:lvl6pPr>
            <a:lvl7pPr marL="2693880" indent="0">
              <a:buNone/>
              <a:defRPr sz="1600" b="1"/>
            </a:lvl7pPr>
            <a:lvl8pPr marL="3143003" indent="0">
              <a:buNone/>
              <a:defRPr sz="1600" b="1"/>
            </a:lvl8pPr>
            <a:lvl9pPr marL="35919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9032" indent="0">
              <a:buNone/>
              <a:defRPr sz="2000" b="1"/>
            </a:lvl2pPr>
            <a:lvl3pPr marL="898066" indent="0">
              <a:buNone/>
              <a:defRPr sz="1800" b="1"/>
            </a:lvl3pPr>
            <a:lvl4pPr marL="1347152" indent="0">
              <a:buNone/>
              <a:defRPr sz="1600" b="1"/>
            </a:lvl4pPr>
            <a:lvl5pPr marL="1796129" indent="0">
              <a:buNone/>
              <a:defRPr sz="1600" b="1"/>
            </a:lvl5pPr>
            <a:lvl6pPr marL="2244802" indent="0">
              <a:buNone/>
              <a:defRPr sz="1600" b="1"/>
            </a:lvl6pPr>
            <a:lvl7pPr marL="2693880" indent="0">
              <a:buNone/>
              <a:defRPr sz="1600" b="1"/>
            </a:lvl7pPr>
            <a:lvl8pPr marL="3143003" indent="0">
              <a:buNone/>
              <a:defRPr sz="1600" b="1"/>
            </a:lvl8pPr>
            <a:lvl9pPr marL="35919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383175"/>
      </p:ext>
    </p:extLst>
  </p:cSld>
  <p:clrMapOvr>
    <a:masterClrMapping/>
  </p:clrMapOvr>
  <p:transition spd="med">
    <p:wipe dir="r"/>
  </p:transition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0233721"/>
      </p:ext>
    </p:extLst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tIns="45003" rIns="0" bIns="4500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81488508"/>
      </p:ext>
    </p:extLst>
  </p:cSld>
  <p:clrMapOvr>
    <a:masterClrMapping/>
  </p:clrMapOvr>
  <p:transition spd="med">
    <p:wipe dir="r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3" rIns="0" bIns="4457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06175"/>
      </p:ext>
    </p:extLst>
  </p:cSld>
  <p:clrMapOvr>
    <a:masterClrMapping/>
  </p:clrMapOvr>
  <p:transition spd="med">
    <p:wipe dir="r"/>
  </p:transition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4139702"/>
      </p:ext>
    </p:extLst>
  </p:cSld>
  <p:clrMapOvr>
    <a:masterClrMapping/>
  </p:clrMapOvr>
  <p:transition spd="med">
    <p:wipe dir="r"/>
  </p:transition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9032" indent="0">
              <a:buNone/>
              <a:defRPr sz="1400"/>
            </a:lvl2pPr>
            <a:lvl3pPr marL="898066" indent="0">
              <a:buNone/>
              <a:defRPr sz="1200"/>
            </a:lvl3pPr>
            <a:lvl4pPr marL="1347152" indent="0">
              <a:buNone/>
              <a:defRPr sz="1000"/>
            </a:lvl4pPr>
            <a:lvl5pPr marL="1796129" indent="0">
              <a:buNone/>
              <a:defRPr sz="1000"/>
            </a:lvl5pPr>
            <a:lvl6pPr marL="2244802" indent="0">
              <a:buNone/>
              <a:defRPr sz="1000"/>
            </a:lvl6pPr>
            <a:lvl7pPr marL="2693880" indent="0">
              <a:buNone/>
              <a:defRPr sz="1000"/>
            </a:lvl7pPr>
            <a:lvl8pPr marL="3143003" indent="0">
              <a:buNone/>
              <a:defRPr sz="1000"/>
            </a:lvl8pPr>
            <a:lvl9pPr marL="35919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384637"/>
      </p:ext>
    </p:extLst>
  </p:cSld>
  <p:clrMapOvr>
    <a:masterClrMapping/>
  </p:clrMapOvr>
  <p:transition spd="med">
    <p:wipe dir="r"/>
  </p:transition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9032" indent="0">
              <a:buNone/>
              <a:defRPr sz="2800"/>
            </a:lvl2pPr>
            <a:lvl3pPr marL="898066" indent="0">
              <a:buNone/>
              <a:defRPr sz="2400"/>
            </a:lvl3pPr>
            <a:lvl4pPr marL="1347152" indent="0">
              <a:buNone/>
              <a:defRPr sz="2000"/>
            </a:lvl4pPr>
            <a:lvl5pPr marL="1796129" indent="0">
              <a:buNone/>
              <a:defRPr sz="2000"/>
            </a:lvl5pPr>
            <a:lvl6pPr marL="2244802" indent="0">
              <a:buNone/>
              <a:defRPr sz="2000"/>
            </a:lvl6pPr>
            <a:lvl7pPr marL="2693880" indent="0">
              <a:buNone/>
              <a:defRPr sz="2000"/>
            </a:lvl7pPr>
            <a:lvl8pPr marL="3143003" indent="0">
              <a:buNone/>
              <a:defRPr sz="2000"/>
            </a:lvl8pPr>
            <a:lvl9pPr marL="359199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9032" indent="0">
              <a:buNone/>
              <a:defRPr sz="1400"/>
            </a:lvl2pPr>
            <a:lvl3pPr marL="898066" indent="0">
              <a:buNone/>
              <a:defRPr sz="1200"/>
            </a:lvl3pPr>
            <a:lvl4pPr marL="1347152" indent="0">
              <a:buNone/>
              <a:defRPr sz="1000"/>
            </a:lvl4pPr>
            <a:lvl5pPr marL="1796129" indent="0">
              <a:buNone/>
              <a:defRPr sz="1000"/>
            </a:lvl5pPr>
            <a:lvl6pPr marL="2244802" indent="0">
              <a:buNone/>
              <a:defRPr sz="1000"/>
            </a:lvl6pPr>
            <a:lvl7pPr marL="2693880" indent="0">
              <a:buNone/>
              <a:defRPr sz="1000"/>
            </a:lvl7pPr>
            <a:lvl8pPr marL="3143003" indent="0">
              <a:buNone/>
              <a:defRPr sz="1000"/>
            </a:lvl8pPr>
            <a:lvl9pPr marL="35919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296055"/>
      </p:ext>
    </p:extLst>
  </p:cSld>
  <p:clrMapOvr>
    <a:masterClrMapping/>
  </p:clrMapOvr>
  <p:transition spd="med">
    <p:wipe dir="r"/>
  </p:transition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17475"/>
      </p:ext>
    </p:extLst>
  </p:cSld>
  <p:clrMapOvr>
    <a:masterClrMapping/>
  </p:clrMapOvr>
  <p:transition spd="med">
    <p:wipe dir="r"/>
  </p:transition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9725953"/>
      </p:ext>
    </p:extLst>
  </p:cSld>
  <p:clrMapOvr>
    <a:masterClrMapping/>
  </p:clrMapOvr>
  <p:transition spd="med">
    <p:wipe dir="r"/>
  </p:transition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63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39866"/>
      </p:ext>
    </p:extLst>
  </p:cSld>
  <p:clrMapOvr>
    <a:masterClrMapping/>
  </p:clrMapOvr>
  <p:transition spd="med">
    <p:wipe dir="r"/>
  </p:transition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5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955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5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955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955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540" tIns="59771" rIns="119540" bIns="5977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54" tIns="59776" rIns="119554" bIns="59776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95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54" tIns="59776" rIns="119554" bIns="59776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9454216"/>
      </p:ext>
    </p:extLst>
  </p:cSld>
  <p:clrMapOvr>
    <a:masterClrMapping/>
  </p:clrMapOvr>
  <p:transition spd="med">
    <p:wipe dir="r"/>
  </p:transition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93184801"/>
      </p:ext>
    </p:extLst>
  </p:cSld>
  <p:clrMapOvr>
    <a:masterClrMapping/>
  </p:clrMapOvr>
  <p:transition spd="med">
    <p:wipe dir="r"/>
  </p:transition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9032" indent="0" algn="ctr">
              <a:buNone/>
              <a:defRPr sz="2000"/>
            </a:lvl2pPr>
            <a:lvl3pPr marL="898066" indent="0" algn="ctr">
              <a:buNone/>
              <a:defRPr sz="1800"/>
            </a:lvl3pPr>
            <a:lvl4pPr marL="1347152" indent="0" algn="ctr">
              <a:buNone/>
              <a:defRPr sz="1600"/>
            </a:lvl4pPr>
            <a:lvl5pPr marL="1796129" indent="0" algn="ctr">
              <a:buNone/>
              <a:defRPr sz="1600"/>
            </a:lvl5pPr>
            <a:lvl6pPr marL="2244802" indent="0" algn="ctr">
              <a:buNone/>
              <a:defRPr sz="1600"/>
            </a:lvl6pPr>
            <a:lvl7pPr marL="2693880" indent="0" algn="ctr">
              <a:buNone/>
              <a:defRPr sz="1600"/>
            </a:lvl7pPr>
            <a:lvl8pPr marL="3143003" indent="0" algn="ctr">
              <a:buNone/>
              <a:defRPr sz="1600"/>
            </a:lvl8pPr>
            <a:lvl9pPr marL="359199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7125871"/>
      </p:ext>
    </p:extLst>
  </p:cSld>
  <p:clrMapOvr>
    <a:masterClrMapping/>
  </p:clrMapOvr>
  <p:transition spd="med">
    <p:wipe dir="r"/>
  </p:transition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3456820"/>
      </p:ext>
    </p:extLst>
  </p:cSld>
  <p:clrMapOvr>
    <a:masterClrMapping/>
  </p:clrMapOvr>
  <p:transition spd="med">
    <p:wipe dir="r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573" rIns="0" bIns="4457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77877118"/>
      </p:ext>
    </p:extLst>
  </p:cSld>
  <p:clrMapOvr>
    <a:masterClrMapping/>
  </p:clrMapOvr>
  <p:transition spd="med">
    <p:wipe dir="r"/>
  </p:transition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9032" indent="0">
              <a:buNone/>
              <a:defRPr sz="2000"/>
            </a:lvl2pPr>
            <a:lvl3pPr marL="898066" indent="0">
              <a:buNone/>
              <a:defRPr sz="1800"/>
            </a:lvl3pPr>
            <a:lvl4pPr marL="1347152" indent="0">
              <a:buNone/>
              <a:defRPr sz="1600"/>
            </a:lvl4pPr>
            <a:lvl5pPr marL="1796129" indent="0">
              <a:buNone/>
              <a:defRPr sz="1600"/>
            </a:lvl5pPr>
            <a:lvl6pPr marL="2244802" indent="0">
              <a:buNone/>
              <a:defRPr sz="1600"/>
            </a:lvl6pPr>
            <a:lvl7pPr marL="2693880" indent="0">
              <a:buNone/>
              <a:defRPr sz="1600"/>
            </a:lvl7pPr>
            <a:lvl8pPr marL="3143003" indent="0">
              <a:buNone/>
              <a:defRPr sz="1600"/>
            </a:lvl8pPr>
            <a:lvl9pPr marL="359199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7596680"/>
      </p:ext>
    </p:extLst>
  </p:cSld>
  <p:clrMapOvr>
    <a:masterClrMapping/>
  </p:clrMapOvr>
  <p:transition spd="med">
    <p:wipe dir="r"/>
  </p:transition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0359389"/>
      </p:ext>
    </p:extLst>
  </p:cSld>
  <p:clrMapOvr>
    <a:masterClrMapping/>
  </p:clrMapOvr>
  <p:transition spd="med">
    <p:wipe dir="r"/>
  </p:transition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9032" indent="0">
              <a:buNone/>
              <a:defRPr sz="2000" b="1"/>
            </a:lvl2pPr>
            <a:lvl3pPr marL="898066" indent="0">
              <a:buNone/>
              <a:defRPr sz="1800" b="1"/>
            </a:lvl3pPr>
            <a:lvl4pPr marL="1347152" indent="0">
              <a:buNone/>
              <a:defRPr sz="1600" b="1"/>
            </a:lvl4pPr>
            <a:lvl5pPr marL="1796129" indent="0">
              <a:buNone/>
              <a:defRPr sz="1600" b="1"/>
            </a:lvl5pPr>
            <a:lvl6pPr marL="2244802" indent="0">
              <a:buNone/>
              <a:defRPr sz="1600" b="1"/>
            </a:lvl6pPr>
            <a:lvl7pPr marL="2693880" indent="0">
              <a:buNone/>
              <a:defRPr sz="1600" b="1"/>
            </a:lvl7pPr>
            <a:lvl8pPr marL="3143003" indent="0">
              <a:buNone/>
              <a:defRPr sz="1600" b="1"/>
            </a:lvl8pPr>
            <a:lvl9pPr marL="35919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9032" indent="0">
              <a:buNone/>
              <a:defRPr sz="2000" b="1"/>
            </a:lvl2pPr>
            <a:lvl3pPr marL="898066" indent="0">
              <a:buNone/>
              <a:defRPr sz="1800" b="1"/>
            </a:lvl3pPr>
            <a:lvl4pPr marL="1347152" indent="0">
              <a:buNone/>
              <a:defRPr sz="1600" b="1"/>
            </a:lvl4pPr>
            <a:lvl5pPr marL="1796129" indent="0">
              <a:buNone/>
              <a:defRPr sz="1600" b="1"/>
            </a:lvl5pPr>
            <a:lvl6pPr marL="2244802" indent="0">
              <a:buNone/>
              <a:defRPr sz="1600" b="1"/>
            </a:lvl6pPr>
            <a:lvl7pPr marL="2693880" indent="0">
              <a:buNone/>
              <a:defRPr sz="1600" b="1"/>
            </a:lvl7pPr>
            <a:lvl8pPr marL="3143003" indent="0">
              <a:buNone/>
              <a:defRPr sz="1600" b="1"/>
            </a:lvl8pPr>
            <a:lvl9pPr marL="35919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294121"/>
      </p:ext>
    </p:extLst>
  </p:cSld>
  <p:clrMapOvr>
    <a:masterClrMapping/>
  </p:clrMapOvr>
  <p:transition spd="med">
    <p:wipe dir="r"/>
  </p:transition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2505928"/>
      </p:ext>
    </p:extLst>
  </p:cSld>
  <p:clrMapOvr>
    <a:masterClrMapping/>
  </p:clrMapOvr>
  <p:transition spd="med">
    <p:wipe dir="r"/>
  </p:transition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8565671"/>
      </p:ext>
    </p:extLst>
  </p:cSld>
  <p:clrMapOvr>
    <a:masterClrMapping/>
  </p:clrMapOvr>
  <p:transition spd="med">
    <p:wipe dir="r"/>
  </p:transition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9032" indent="0">
              <a:buNone/>
              <a:defRPr sz="1400"/>
            </a:lvl2pPr>
            <a:lvl3pPr marL="898066" indent="0">
              <a:buNone/>
              <a:defRPr sz="1200"/>
            </a:lvl3pPr>
            <a:lvl4pPr marL="1347152" indent="0">
              <a:buNone/>
              <a:defRPr sz="1000"/>
            </a:lvl4pPr>
            <a:lvl5pPr marL="1796129" indent="0">
              <a:buNone/>
              <a:defRPr sz="1000"/>
            </a:lvl5pPr>
            <a:lvl6pPr marL="2244802" indent="0">
              <a:buNone/>
              <a:defRPr sz="1000"/>
            </a:lvl6pPr>
            <a:lvl7pPr marL="2693880" indent="0">
              <a:buNone/>
              <a:defRPr sz="1000"/>
            </a:lvl7pPr>
            <a:lvl8pPr marL="3143003" indent="0">
              <a:buNone/>
              <a:defRPr sz="1000"/>
            </a:lvl8pPr>
            <a:lvl9pPr marL="35919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0436508"/>
      </p:ext>
    </p:extLst>
  </p:cSld>
  <p:clrMapOvr>
    <a:masterClrMapping/>
  </p:clrMapOvr>
  <p:transition spd="med">
    <p:wipe dir="r"/>
  </p:transition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9032" indent="0">
              <a:buNone/>
              <a:defRPr sz="2800"/>
            </a:lvl2pPr>
            <a:lvl3pPr marL="898066" indent="0">
              <a:buNone/>
              <a:defRPr sz="2400"/>
            </a:lvl3pPr>
            <a:lvl4pPr marL="1347152" indent="0">
              <a:buNone/>
              <a:defRPr sz="2000"/>
            </a:lvl4pPr>
            <a:lvl5pPr marL="1796129" indent="0">
              <a:buNone/>
              <a:defRPr sz="2000"/>
            </a:lvl5pPr>
            <a:lvl6pPr marL="2244802" indent="0">
              <a:buNone/>
              <a:defRPr sz="2000"/>
            </a:lvl6pPr>
            <a:lvl7pPr marL="2693880" indent="0">
              <a:buNone/>
              <a:defRPr sz="2000"/>
            </a:lvl7pPr>
            <a:lvl8pPr marL="3143003" indent="0">
              <a:buNone/>
              <a:defRPr sz="2000"/>
            </a:lvl8pPr>
            <a:lvl9pPr marL="359199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9032" indent="0">
              <a:buNone/>
              <a:defRPr sz="1400"/>
            </a:lvl2pPr>
            <a:lvl3pPr marL="898066" indent="0">
              <a:buNone/>
              <a:defRPr sz="1200"/>
            </a:lvl3pPr>
            <a:lvl4pPr marL="1347152" indent="0">
              <a:buNone/>
              <a:defRPr sz="1000"/>
            </a:lvl4pPr>
            <a:lvl5pPr marL="1796129" indent="0">
              <a:buNone/>
              <a:defRPr sz="1000"/>
            </a:lvl5pPr>
            <a:lvl6pPr marL="2244802" indent="0">
              <a:buNone/>
              <a:defRPr sz="1000"/>
            </a:lvl6pPr>
            <a:lvl7pPr marL="2693880" indent="0">
              <a:buNone/>
              <a:defRPr sz="1000"/>
            </a:lvl7pPr>
            <a:lvl8pPr marL="3143003" indent="0">
              <a:buNone/>
              <a:defRPr sz="1000"/>
            </a:lvl8pPr>
            <a:lvl9pPr marL="35919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376727"/>
      </p:ext>
    </p:extLst>
  </p:cSld>
  <p:clrMapOvr>
    <a:masterClrMapping/>
  </p:clrMapOvr>
  <p:transition spd="med">
    <p:wipe dir="r"/>
  </p:transition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860491"/>
      </p:ext>
    </p:extLst>
  </p:cSld>
  <p:clrMapOvr>
    <a:masterClrMapping/>
  </p:clrMapOvr>
  <p:transition spd="med">
    <p:wipe dir="r"/>
  </p:transition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8015732"/>
      </p:ext>
    </p:extLst>
  </p:cSld>
  <p:clrMapOvr>
    <a:masterClrMapping/>
  </p:clrMapOvr>
  <p:transition spd="med">
    <p:wipe dir="r"/>
  </p:transition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55914"/>
      </p:ext>
    </p:extLst>
  </p:cSld>
  <p:clrMapOvr>
    <a:masterClrMapping/>
  </p:clrMapOvr>
  <p:transition spd="med">
    <p:wipe dir="r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573" rIns="0" bIns="4457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913"/>
            <a:ext cx="7960422" cy="313267"/>
          </a:xfrm>
          <a:prstGeom prst="rect">
            <a:avLst/>
          </a:prstGeom>
        </p:spPr>
        <p:txBody>
          <a:bodyPr lIns="0" tIns="44573" rIns="0" bIns="44573" anchor="t" anchorCtr="0"/>
          <a:lstStyle>
            <a:lvl1pPr marL="221720" indent="-22172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25450802"/>
      </p:ext>
    </p:extLst>
  </p:cSld>
  <p:clrMapOvr>
    <a:masterClrMapping/>
  </p:clrMapOvr>
  <p:transition spd="med">
    <p:wipe dir="r"/>
  </p:transition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63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05437"/>
      </p:ext>
    </p:extLst>
  </p:cSld>
  <p:clrMapOvr>
    <a:masterClrMapping/>
  </p:clrMapOvr>
  <p:transition spd="med">
    <p:wipe dir="r"/>
  </p:transition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876" tIns="44937" rIns="89876" bIns="4493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4328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61112046"/>
      </p:ext>
    </p:extLst>
  </p:cSld>
  <p:clrMapOvr>
    <a:masterClrMapping/>
  </p:clrMapOvr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4028228488"/>
      </p:ext>
    </p:extLst>
  </p:cSld>
  <p:clrMapOvr>
    <a:masterClrMapping/>
  </p:clrMapOvr>
  <p:transition spd="med">
    <p:wipe dir="r"/>
  </p:transition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5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955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5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955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955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540" tIns="59771" rIns="119540" bIns="5977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54" tIns="59776" rIns="119554" bIns="59776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95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54" tIns="59776" rIns="119554" bIns="59776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991779"/>
      </p:ext>
    </p:extLst>
  </p:cSld>
  <p:clrMapOvr>
    <a:masterClrMapping/>
  </p:clrMapOvr>
  <p:transition spd="med">
    <p:wipe dir="r"/>
  </p:transition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719876872"/>
      </p:ext>
    </p:extLst>
  </p:cSld>
  <p:clrMapOvr>
    <a:masterClrMapping/>
  </p:clrMapOvr>
  <p:transition spd="med">
    <p:wipe dir="r"/>
  </p:transition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818" tIns="25718" rIns="50818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818" tIns="25718" rIns="50818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818" tIns="25718" rIns="50818" bIns="25718"/>
          <a:lstStyle/>
          <a:p>
            <a:pPr defTabSz="673437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01172023"/>
      </p:ext>
    </p:extLst>
  </p:cSld>
  <p:clrMapOvr>
    <a:masterClrMapping/>
  </p:clrMapOvr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21540"/>
      </p:ext>
    </p:extLst>
  </p:cSld>
  <p:clrMapOvr>
    <a:masterClrMapping/>
  </p:clrMapOvr>
  <p:transition spd="med">
    <p:wipe dir="r"/>
  </p:transition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08652"/>
      </p:ext>
    </p:extLst>
  </p:cSld>
  <p:clrMapOvr>
    <a:masterClrMapping/>
  </p:clrMapOvr>
  <p:transition spd="med">
    <p:wipe dir="r"/>
  </p:transition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87552"/>
      </p:ext>
    </p:extLst>
  </p:cSld>
  <p:clrMapOvr>
    <a:masterClrMapping/>
  </p:clrMapOvr>
  <p:transition spd="med">
    <p:wipe dir="r"/>
  </p:transition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99070"/>
      </p:ext>
    </p:extLst>
  </p:cSld>
  <p:clrMapOvr>
    <a:masterClrMapping/>
  </p:clrMapOvr>
  <p:transition spd="med">
    <p:wipe dir="r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573" rIns="0" bIns="4457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90829386"/>
      </p:ext>
    </p:extLst>
  </p:cSld>
  <p:clrMapOvr>
    <a:masterClrMapping/>
  </p:clrMapOvr>
  <p:transition spd="med">
    <p:wipe dir="r"/>
  </p:transition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57291381"/>
      </p:ext>
    </p:extLst>
  </p:cSld>
  <p:clrMapOvr>
    <a:masterClrMapping/>
  </p:clrMapOvr>
  <p:transition spd="med">
    <p:wipe dir="r"/>
  </p:transition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75" rIns="0" bIns="44775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11"/>
            <a:ext cx="7960422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6642195"/>
      </p:ext>
    </p:extLst>
  </p:cSld>
  <p:clrMapOvr>
    <a:masterClrMapping/>
  </p:clrMapOvr>
  <p:transition spd="med">
    <p:wipe dir="r"/>
  </p:transition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63351861"/>
      </p:ext>
    </p:extLst>
  </p:cSld>
  <p:clrMapOvr>
    <a:masterClrMapping/>
  </p:clrMapOvr>
  <p:transition spd="med">
    <p:wipe dir="r"/>
  </p:transition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4650522"/>
      </p:ext>
    </p:extLst>
  </p:cSld>
  <p:clrMapOvr>
    <a:masterClrMapping/>
  </p:clrMapOvr>
  <p:transition spd="med">
    <p:wipe dir="r"/>
  </p:transition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64540504"/>
      </p:ext>
    </p:extLst>
  </p:cSld>
  <p:clrMapOvr>
    <a:masterClrMapping/>
  </p:clrMapOvr>
  <p:transition spd="med">
    <p:wipe dir="r"/>
  </p:transition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11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73371881"/>
      </p:ext>
    </p:extLst>
  </p:cSld>
  <p:clrMapOvr>
    <a:masterClrMapping/>
  </p:clrMapOvr>
  <p:transition spd="med">
    <p:wipe dir="r"/>
  </p:transition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291624391"/>
      </p:ext>
    </p:extLst>
  </p:cSld>
  <p:clrMapOvr>
    <a:masterClrMapping/>
  </p:clrMapOvr>
  <p:transition spd="med">
    <p:wipe dir="r"/>
  </p:transition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4994186"/>
      </p:ext>
    </p:extLst>
  </p:cSld>
  <p:clrMapOvr>
    <a:masterClrMapping/>
  </p:clrMapOvr>
  <p:transition spd="med">
    <p:wipe dir="r"/>
  </p:transition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62560"/>
      </p:ext>
    </p:extLst>
  </p:cSld>
  <p:clrMapOvr>
    <a:masterClrMapping/>
  </p:clrMapOvr>
  <p:transition spd="med">
    <p:wipe dir="r"/>
  </p:transition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77919"/>
      </p:ext>
    </p:extLst>
  </p:cSld>
  <p:clrMapOvr>
    <a:masterClrMapping/>
  </p:clrMapOvr>
  <p:transition spd="med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573" rIns="0" bIns="4457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19093158"/>
      </p:ext>
    </p:extLst>
  </p:cSld>
  <p:clrMapOvr>
    <a:masterClrMapping/>
  </p:clrMapOvr>
  <p:transition spd="med">
    <p:wipe dir="r"/>
  </p:transition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2195"/>
      </p:ext>
    </p:extLst>
  </p:cSld>
  <p:clrMapOvr>
    <a:masterClrMapping/>
  </p:clrMapOvr>
  <p:transition spd="med">
    <p:wipe dir="r"/>
  </p:transition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33023"/>
      </p:ext>
    </p:extLst>
  </p:cSld>
  <p:clrMapOvr>
    <a:masterClrMapping/>
  </p:clrMapOvr>
  <p:transition spd="med">
    <p:wipe dir="r"/>
  </p:transition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44728"/>
      </p:ext>
    </p:extLst>
  </p:cSld>
  <p:clrMapOvr>
    <a:masterClrMapping/>
  </p:clrMapOvr>
  <p:transition spd="med">
    <p:wipe dir="r"/>
  </p:transition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34158"/>
      </p:ext>
    </p:extLst>
  </p:cSld>
  <p:clrMapOvr>
    <a:masterClrMapping/>
  </p:clrMapOvr>
  <p:transition spd="med">
    <p:wipe dir="r"/>
  </p:transition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96740"/>
      </p:ext>
    </p:extLst>
  </p:cSld>
  <p:clrMapOvr>
    <a:masterClrMapping/>
  </p:clrMapOvr>
  <p:transition spd="med">
    <p:wipe dir="r"/>
  </p:transition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97056"/>
      </p:ext>
    </p:extLst>
  </p:cSld>
  <p:clrMapOvr>
    <a:masterClrMapping/>
  </p:clrMapOvr>
  <p:transition spd="med">
    <p:wipe dir="r"/>
  </p:transition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27362"/>
      </p:ext>
    </p:extLst>
  </p:cSld>
  <p:clrMapOvr>
    <a:masterClrMapping/>
  </p:clrMapOvr>
  <p:transition spd="med">
    <p:wipe dir="r"/>
  </p:transition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145800"/>
      </p:ext>
    </p:extLst>
  </p:cSld>
  <p:clrMapOvr>
    <a:masterClrMapping/>
  </p:clrMapOvr>
  <p:transition spd="med">
    <p:wipe dir="r"/>
  </p:transition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3120112"/>
      </p:ext>
    </p:extLst>
  </p:cSld>
  <p:clrMapOvr>
    <a:masterClrMapping/>
  </p:clrMapOvr>
  <p:transition spd="slow">
    <p:fade/>
  </p:transition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4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93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93645783"/>
      </p:ext>
    </p:extLst>
  </p:cSld>
  <p:clrMapOvr>
    <a:masterClrMapping/>
  </p:clrMapOvr>
  <p:transition spd="med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573" rIns="0" bIns="4457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573" rIns="0" bIns="44573" anchor="t" anchorCtr="0"/>
          <a:lstStyle>
            <a:lvl1pPr marL="221720" indent="-22172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0769444"/>
      </p:ext>
    </p:extLst>
  </p:cSld>
  <p:clrMapOvr>
    <a:masterClrMapping/>
  </p:clrMapOvr>
  <p:transition spd="med">
    <p:wipe dir="r"/>
  </p:transition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224" tIns="45112" rIns="90224" bIns="45112"/>
          <a:lstStyle>
            <a:lvl1pPr marL="179827" indent="-179827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303" indent="-17364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200" indent="-179827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1046" indent="0">
              <a:buClr>
                <a:srgbClr val="0085C3"/>
              </a:buClr>
              <a:buNone/>
              <a:defRPr/>
            </a:lvl4pPr>
            <a:lvl5pPr marL="180143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224" tIns="45112" rIns="90224" bIns="45112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69974"/>
      </p:ext>
    </p:extLst>
  </p:cSld>
  <p:clrMapOvr>
    <a:masterClrMapping/>
  </p:clrMapOvr>
  <p:transition>
    <p:fade/>
  </p:transition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160051"/>
      </p:ext>
    </p:extLst>
  </p:cSld>
  <p:clrMapOvr>
    <a:masterClrMapping/>
  </p:clrMapOvr>
  <p:transition spd="med">
    <p:wipe dir="r"/>
  </p:transition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422" indent="-17139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224" tIns="45112" rIns="90224" bIns="45112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3460076"/>
      </p:ext>
    </p:extLst>
  </p:cSld>
  <p:clrMapOvr>
    <a:masterClrMapping/>
  </p:clrMapOvr>
  <p:transition spd="med">
    <p:wipe dir="r"/>
  </p:transition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222" tIns="45111" rIns="90222" bIns="45111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927783828"/>
      </p:ext>
    </p:extLst>
  </p:cSld>
  <p:clrMapOvr>
    <a:masterClrMapping/>
  </p:clrMapOvr>
  <p:transition spd="med">
    <p:wipe dir="r"/>
  </p:transition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614717"/>
      </p:ext>
    </p:extLst>
  </p:cSld>
  <p:clrMapOvr>
    <a:masterClrMapping/>
  </p:clrMapOvr>
  <p:transition spd="med">
    <p:wipe dir="r"/>
  </p:transition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47234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222" tIns="45111" rIns="90222" bIns="45111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01633084"/>
      </p:ext>
    </p:extLst>
  </p:cSld>
  <p:clrMapOvr>
    <a:masterClrMapping/>
  </p:clrMapOvr>
  <p:transition spd="med">
    <p:wipe dir="r"/>
  </p:transition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056286"/>
      </p:ext>
    </p:extLst>
  </p:cSld>
  <p:clrMapOvr>
    <a:masterClrMapping/>
  </p:clrMapOvr>
  <p:transition spd="slow">
    <p:fade/>
  </p:transition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018" indent="-169018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7053" indent="-16901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8117" indent="-11247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912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741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302884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391560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573" rIns="0" bIns="4457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513"/>
            <a:ext cx="4305300" cy="313267"/>
          </a:xfrm>
          <a:prstGeom prst="rect">
            <a:avLst/>
          </a:prstGeom>
        </p:spPr>
        <p:txBody>
          <a:bodyPr lIns="0" tIns="44573" rIns="0" bIns="44573" anchor="t" anchorCtr="0"/>
          <a:lstStyle>
            <a:lvl1pPr marL="221720" indent="-22172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752" indent="-1652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645" indent="-22330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1249256"/>
      </p:ext>
    </p:extLst>
  </p:cSld>
  <p:clrMapOvr>
    <a:masterClrMapping/>
  </p:clrMapOvr>
  <p:transition spd="med">
    <p:wipe dir="r"/>
  </p:transition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7964212"/>
      </p:ext>
    </p:extLst>
  </p:cSld>
  <p:clrMapOvr>
    <a:masterClrMapping/>
  </p:clrMapOvr>
  <p:transition spd="med">
    <p:wipe dir="r"/>
  </p:transition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5972031"/>
      </p:ext>
    </p:extLst>
  </p:cSld>
  <p:clrMapOvr>
    <a:masterClrMapping/>
  </p:clrMapOvr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529822"/>
      </p:ext>
    </p:extLst>
  </p:cSld>
  <p:clrMapOvr>
    <a:masterClrMapping/>
  </p:clrMapOvr>
  <p:transition spd="med">
    <p:wipe dir="r"/>
  </p:transition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30" tIns="34289" rIns="67430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11815670"/>
      </p:ext>
    </p:extLst>
  </p:cSld>
  <p:clrMapOvr>
    <a:masterClrMapping/>
  </p:clrMapOvr>
  <p:transition spd="med">
    <p:zoom dir="in"/>
  </p:transition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2804905"/>
      </p:ext>
    </p:extLst>
  </p:cSld>
  <p:clrMapOvr>
    <a:masterClrMapping/>
  </p:clrMapOvr>
  <p:transition spd="med">
    <p:zoom dir="in"/>
  </p:transition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884694"/>
      </p:ext>
    </p:extLst>
  </p:cSld>
  <p:clrMapOvr>
    <a:masterClrMapping/>
  </p:clrMapOvr>
  <p:transition spd="med">
    <p:wipe dir="r"/>
  </p:transition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50109"/>
      </p:ext>
    </p:extLst>
  </p:cSld>
  <p:clrMapOvr>
    <a:masterClrMapping/>
  </p:clrMapOvr>
  <p:transition spd="med">
    <p:wipe dir="r"/>
  </p:transition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954" tIns="224954" rIns="224954" bIns="22495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777345"/>
      </p:ext>
    </p:extLst>
  </p:cSld>
  <p:clrMapOvr>
    <a:masterClrMapping/>
  </p:clrMapOvr>
  <p:transition spd="med">
    <p:wipe dir="r"/>
  </p:transition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1272223"/>
      </p:ext>
    </p:extLst>
  </p:cSld>
  <p:clrMapOvr>
    <a:masterClrMapping/>
  </p:clrMapOvr>
  <p:transition spd="slow">
    <p:fade/>
  </p:transition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338" indent="-22802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09772526"/>
      </p:ext>
    </p:extLst>
  </p:cSld>
  <p:clrMapOvr>
    <a:masterClrMapping/>
  </p:clrMapOvr>
  <p:transition spd="med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573" rIns="0" bIns="4457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66618530"/>
      </p:ext>
    </p:extLst>
  </p:cSld>
  <p:clrMapOvr>
    <a:masterClrMapping/>
  </p:clrMapOvr>
  <p:transition spd="med">
    <p:wipe dir="r"/>
  </p:transition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68456"/>
      </p:ext>
    </p:extLst>
  </p:cSld>
  <p:clrMapOvr>
    <a:masterClrMapping/>
  </p:clrMapOvr>
  <p:transition spd="med">
    <p:wipe dir="r"/>
  </p:transition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93034"/>
      </p:ext>
    </p:extLst>
  </p:cSld>
  <p:clrMapOvr>
    <a:masterClrMapping/>
  </p:clrMapOvr>
  <p:transition spd="med">
    <p:wipe dir="r"/>
  </p:transition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01336"/>
      </p:ext>
    </p:extLst>
  </p:cSld>
  <p:clrMapOvr>
    <a:masterClrMapping/>
  </p:clrMapOvr>
  <p:transition spd="med">
    <p:wipe dir="r"/>
  </p:transition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71698"/>
      </p:ext>
    </p:extLst>
  </p:cSld>
  <p:clrMapOvr>
    <a:masterClrMapping/>
  </p:clrMapOvr>
  <p:transition spd="med">
    <p:wipe dir="r"/>
  </p:transition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1749871"/>
      </p:ext>
    </p:extLst>
  </p:cSld>
  <p:clrMapOvr>
    <a:masterClrMapping/>
  </p:clrMapOvr>
  <p:transition spd="med">
    <p:wipe dir="r"/>
  </p:transition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75" rIns="0" bIns="44775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11"/>
            <a:ext cx="7960422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70280037"/>
      </p:ext>
    </p:extLst>
  </p:cSld>
  <p:clrMapOvr>
    <a:masterClrMapping/>
  </p:clrMapOvr>
  <p:transition spd="med">
    <p:wipe dir="r"/>
  </p:transition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85917363"/>
      </p:ext>
    </p:extLst>
  </p:cSld>
  <p:clrMapOvr>
    <a:masterClrMapping/>
  </p:clrMapOvr>
  <p:transition spd="med">
    <p:wipe dir="r"/>
  </p:transition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70166989"/>
      </p:ext>
    </p:extLst>
  </p:cSld>
  <p:clrMapOvr>
    <a:masterClrMapping/>
  </p:clrMapOvr>
  <p:transition spd="med">
    <p:wipe dir="r"/>
  </p:transition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81962824"/>
      </p:ext>
    </p:extLst>
  </p:cSld>
  <p:clrMapOvr>
    <a:masterClrMapping/>
  </p:clrMapOvr>
  <p:transition spd="med">
    <p:wipe dir="r"/>
  </p:transition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11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32920418"/>
      </p:ext>
    </p:extLst>
  </p:cSld>
  <p:clrMapOvr>
    <a:masterClrMapping/>
  </p:clrMapOvr>
  <p:transition spd="med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096128"/>
      </p:ext>
    </p:extLst>
  </p:cSld>
  <p:clrMapOvr>
    <a:masterClrMapping/>
  </p:clrMapOvr>
  <p:transition spd="med">
    <p:wipe dir="r"/>
  </p:transition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67173700"/>
      </p:ext>
    </p:extLst>
  </p:cSld>
  <p:clrMapOvr>
    <a:masterClrMapping/>
  </p:clrMapOvr>
  <p:transition spd="med">
    <p:wipe dir="r"/>
  </p:transition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247944"/>
      </p:ext>
    </p:extLst>
  </p:cSld>
  <p:clrMapOvr>
    <a:masterClrMapping/>
  </p:clrMapOvr>
  <p:transition spd="med">
    <p:wipe dir="r"/>
  </p:transition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77167"/>
      </p:ext>
    </p:extLst>
  </p:cSld>
  <p:clrMapOvr>
    <a:masterClrMapping/>
  </p:clrMapOvr>
  <p:transition spd="med">
    <p:wipe dir="r"/>
  </p:transition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335019"/>
      </p:ext>
    </p:extLst>
  </p:cSld>
  <p:clrMapOvr>
    <a:masterClrMapping/>
  </p:clrMapOvr>
  <p:transition spd="med">
    <p:wipe dir="r"/>
  </p:transition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24852"/>
      </p:ext>
    </p:extLst>
  </p:cSld>
  <p:clrMapOvr>
    <a:masterClrMapping/>
  </p:clrMapOvr>
  <p:transition spd="med">
    <p:wipe dir="r"/>
  </p:transition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61361"/>
      </p:ext>
    </p:extLst>
  </p:cSld>
  <p:clrMapOvr>
    <a:masterClrMapping/>
  </p:clrMapOvr>
  <p:transition spd="med">
    <p:wipe dir="r"/>
  </p:transition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03305"/>
      </p:ext>
    </p:extLst>
  </p:cSld>
  <p:clrMapOvr>
    <a:masterClrMapping/>
  </p:clrMapOvr>
  <p:transition spd="med">
    <p:wipe dir="r"/>
  </p:transition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44685"/>
      </p:ext>
    </p:extLst>
  </p:cSld>
  <p:clrMapOvr>
    <a:masterClrMapping/>
  </p:clrMapOvr>
  <p:transition spd="med">
    <p:wipe dir="r"/>
  </p:transition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79484"/>
      </p:ext>
    </p:extLst>
  </p:cSld>
  <p:clrMapOvr>
    <a:masterClrMapping/>
  </p:clrMapOvr>
  <p:transition spd="med">
    <p:wipe dir="r"/>
  </p:transition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63362"/>
      </p:ext>
    </p:extLst>
  </p:cSld>
  <p:clrMapOvr>
    <a:masterClrMapping/>
  </p:clrMapOvr>
  <p:transition spd="med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93418"/>
      </p:ext>
    </p:extLst>
  </p:cSld>
  <p:clrMapOvr>
    <a:masterClrMapping/>
  </p:clrMapOvr>
  <p:transition spd="med">
    <p:wipe dir="r"/>
  </p:transition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93057"/>
      </p:ext>
    </p:extLst>
  </p:cSld>
  <p:clrMapOvr>
    <a:masterClrMapping/>
  </p:clrMapOvr>
  <p:transition spd="med">
    <p:wipe dir="r"/>
  </p:transition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3958010"/>
      </p:ext>
    </p:extLst>
  </p:cSld>
  <p:clrMapOvr>
    <a:masterClrMapping/>
  </p:clrMapOvr>
  <p:transition spd="med">
    <p:wipe dir="r"/>
  </p:transition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426302"/>
      </p:ext>
    </p:extLst>
  </p:cSld>
  <p:clrMapOvr>
    <a:masterClrMapping/>
  </p:clrMapOvr>
  <p:transition spd="slow">
    <p:fade/>
  </p:transition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4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93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7461967"/>
      </p:ext>
    </p:extLst>
  </p:cSld>
  <p:clrMapOvr>
    <a:masterClrMapping/>
  </p:clrMapOvr>
  <p:transition spd="med">
    <p:wipe dir="r"/>
  </p:transition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224" tIns="45112" rIns="90224" bIns="45112"/>
          <a:lstStyle>
            <a:lvl1pPr marL="179827" indent="-179827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303" indent="-17364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200" indent="-179827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1046" indent="0">
              <a:buClr>
                <a:srgbClr val="0085C3"/>
              </a:buClr>
              <a:buNone/>
              <a:defRPr/>
            </a:lvl4pPr>
            <a:lvl5pPr marL="180143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224" tIns="45112" rIns="90224" bIns="45112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92267"/>
      </p:ext>
    </p:extLst>
  </p:cSld>
  <p:clrMapOvr>
    <a:masterClrMapping/>
  </p:clrMapOvr>
  <p:transition>
    <p:fade/>
  </p:transition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2602527"/>
      </p:ext>
    </p:extLst>
  </p:cSld>
  <p:clrMapOvr>
    <a:masterClrMapping/>
  </p:clrMapOvr>
  <p:transition spd="med">
    <p:wipe dir="r"/>
  </p:transition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422" indent="-17139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224" tIns="45112" rIns="90224" bIns="45112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235879"/>
      </p:ext>
    </p:extLst>
  </p:cSld>
  <p:clrMapOvr>
    <a:masterClrMapping/>
  </p:clrMapOvr>
  <p:transition spd="med">
    <p:wipe dir="r"/>
  </p:transition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222" tIns="45111" rIns="90222" bIns="45111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9681816"/>
      </p:ext>
    </p:extLst>
  </p:cSld>
  <p:clrMapOvr>
    <a:masterClrMapping/>
  </p:clrMapOvr>
  <p:transition spd="med">
    <p:wipe dir="r"/>
  </p:transition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228229"/>
      </p:ext>
    </p:extLst>
  </p:cSld>
  <p:clrMapOvr>
    <a:masterClrMapping/>
  </p:clrMapOvr>
  <p:transition spd="med">
    <p:wipe dir="r"/>
  </p:transition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00829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513054"/>
      </p:ext>
    </p:extLst>
  </p:cSld>
  <p:clrMapOvr>
    <a:masterClrMapping/>
  </p:clrMapOvr>
  <p:transition spd="med">
    <p:wipe dir="r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356"/>
      </p:ext>
    </p:extLst>
  </p:cSld>
  <p:clrMapOvr>
    <a:masterClrMapping/>
  </p:clrMapOvr>
  <p:transition spd="med">
    <p:wipe dir="r"/>
  </p:transition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222" tIns="45111" rIns="90222" bIns="45111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998347"/>
      </p:ext>
    </p:extLst>
  </p:cSld>
  <p:clrMapOvr>
    <a:masterClrMapping/>
  </p:clrMapOvr>
  <p:transition spd="med">
    <p:wipe dir="r"/>
  </p:transition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5165159"/>
      </p:ext>
    </p:extLst>
  </p:cSld>
  <p:clrMapOvr>
    <a:masterClrMapping/>
  </p:clrMapOvr>
  <p:transition spd="slow">
    <p:fade/>
  </p:transition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018" indent="-169018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7053" indent="-16901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8117" indent="-11247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912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741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0861351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27678"/>
      </p:ext>
    </p:extLst>
  </p:cSld>
  <p:clrMapOvr>
    <a:masterClrMapping/>
  </p:clrMapOvr>
  <p:transition>
    <p:fade/>
  </p:transition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7823488"/>
      </p:ext>
    </p:extLst>
  </p:cSld>
  <p:clrMapOvr>
    <a:masterClrMapping/>
  </p:clrMapOvr>
  <p:transition spd="med">
    <p:wipe dir="r"/>
  </p:transition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82941"/>
      </p:ext>
    </p:extLst>
  </p:cSld>
  <p:clrMapOvr>
    <a:masterClrMapping/>
  </p:clrMapOvr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26441"/>
      </p:ext>
    </p:extLst>
  </p:cSld>
  <p:clrMapOvr>
    <a:masterClrMapping/>
  </p:clrMapOvr>
  <p:transition spd="med">
    <p:wipe dir="r"/>
  </p:transition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30" tIns="34289" rIns="67430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096464246"/>
      </p:ext>
    </p:extLst>
  </p:cSld>
  <p:clrMapOvr>
    <a:masterClrMapping/>
  </p:clrMapOvr>
  <p:transition spd="med">
    <p:zoom dir="in"/>
  </p:transition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0143069"/>
      </p:ext>
    </p:extLst>
  </p:cSld>
  <p:clrMapOvr>
    <a:masterClrMapping/>
  </p:clrMapOvr>
  <p:transition spd="med">
    <p:zoom dir="in"/>
  </p:transition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17554"/>
      </p:ext>
    </p:extLst>
  </p:cSld>
  <p:clrMapOvr>
    <a:masterClrMapping/>
  </p:clrMapOvr>
  <p:transition spd="med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62718"/>
      </p:ext>
    </p:extLst>
  </p:cSld>
  <p:clrMapOvr>
    <a:masterClrMapping/>
  </p:clrMapOvr>
  <p:transition spd="med">
    <p:wipe dir="r"/>
  </p:transition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039368"/>
      </p:ext>
    </p:extLst>
  </p:cSld>
  <p:clrMapOvr>
    <a:masterClrMapping/>
  </p:clrMapOvr>
  <p:transition spd="med">
    <p:wipe dir="r"/>
  </p:transition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954" tIns="224954" rIns="224954" bIns="22495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597378"/>
      </p:ext>
    </p:extLst>
  </p:cSld>
  <p:clrMapOvr>
    <a:masterClrMapping/>
  </p:clrMapOvr>
  <p:transition spd="med">
    <p:wipe dir="r"/>
  </p:transition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254077"/>
      </p:ext>
    </p:extLst>
  </p:cSld>
  <p:clrMapOvr>
    <a:masterClrMapping/>
  </p:clrMapOvr>
  <p:transition spd="slow">
    <p:fade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338" indent="-22802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3528460"/>
      </p:ext>
    </p:extLst>
  </p:cSld>
  <p:clrMapOvr>
    <a:masterClrMapping/>
  </p:clrMapOvr>
  <p:transition spd="med">
    <p:wipe dir="r"/>
  </p:transition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696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3552715"/>
      </p:ext>
    </p:extLst>
  </p:cSld>
  <p:clrMapOvr>
    <a:masterClrMapping/>
  </p:clrMapOvr>
  <p:transition spd="med">
    <p:wipe dir="r"/>
  </p:transition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3173793"/>
      </p:ext>
    </p:extLst>
  </p:cSld>
  <p:clrMapOvr>
    <a:masterClrMapping/>
  </p:clrMapOvr>
  <p:transition spd="med">
    <p:wipe dir="r"/>
  </p:transition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07" tIns="44903" rIns="89807" bIns="44903" anchor="ctr"/>
          <a:lstStyle/>
          <a:p>
            <a:pPr algn="ctr" defTabSz="67386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26001"/>
      </p:ext>
    </p:extLst>
  </p:cSld>
  <p:clrMapOvr>
    <a:masterClrMapping/>
  </p:clrMapOvr>
  <p:transition spd="med">
    <p:wipe dir="r"/>
  </p:transition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667734"/>
      </p:ext>
    </p:extLst>
  </p:cSld>
  <p:clrMapOvr>
    <a:masterClrMapping/>
  </p:clrMapOvr>
  <p:transition spd="med">
    <p:wipe dir="r"/>
  </p:transition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270" indent="-22689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3856921"/>
      </p:ext>
    </p:extLst>
  </p:cSld>
  <p:clrMapOvr>
    <a:masterClrMapping/>
  </p:clrMapOvr>
  <p:transition spd="med">
    <p:wipe dir="r"/>
  </p:transition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820" tIns="44909" rIns="89820" bIns="44909"/>
          <a:lstStyle/>
          <a:p>
            <a:pPr defTabSz="673866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298072"/>
      </p:ext>
    </p:extLst>
  </p:cSld>
  <p:clrMapOvr>
    <a:masterClrMapping/>
  </p:clrMapOvr>
  <p:transition spd="med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08959"/>
      </p:ext>
    </p:extLst>
  </p:cSld>
  <p:clrMapOvr>
    <a:masterClrMapping/>
  </p:clrMapOvr>
  <p:transition spd="med">
    <p:wipe dir="r"/>
  </p:transition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594468"/>
      </p:ext>
    </p:extLst>
  </p:cSld>
  <p:clrMapOvr>
    <a:masterClrMapping/>
  </p:clrMapOvr>
  <p:transition spd="med">
    <p:wipe dir="r"/>
  </p:transition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384523"/>
      </p:ext>
    </p:extLst>
  </p:cSld>
  <p:clrMapOvr>
    <a:masterClrMapping/>
  </p:clrMapOvr>
  <p:transition spd="med">
    <p:wipe dir="r"/>
  </p:transition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3718" tIns="223718" rIns="223718" bIns="223718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80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80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6403215"/>
      </p:ext>
    </p:extLst>
  </p:cSld>
  <p:clrMapOvr>
    <a:masterClrMapping/>
  </p:clrMapOvr>
  <p:transition spd="med">
    <p:wipe dir="r"/>
  </p:transition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8982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866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8982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866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3866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89810" tIns="44906" rIns="89810" bIns="44906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89820" tIns="44909" rIns="89820" bIns="44909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3866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89820" tIns="44909" rIns="89820" bIns="44909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742718"/>
      </p:ext>
    </p:extLst>
  </p:cSld>
  <p:clrMapOvr>
    <a:masterClrMapping/>
  </p:clrMapOvr>
  <p:transition spd="med">
    <p:wipe dir="r"/>
  </p:transition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9239" tIns="134729" rIns="134729" bIns="134729" anchor="ctr"/>
          <a:lstStyle/>
          <a:p>
            <a:pPr defTabSz="67386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820" tIns="44909" rIns="89820" bIns="44909" anchor="ctr"/>
          <a:lstStyle/>
          <a:p>
            <a:pPr defTabSz="67386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91230982"/>
      </p:ext>
    </p:extLst>
  </p:cSld>
  <p:clrMapOvr>
    <a:masterClrMapping/>
  </p:clrMapOvr>
  <p:transition spd="med">
    <p:wipe dir="r"/>
  </p:transition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973"/>
            <a:ext cx="2895600" cy="274637"/>
          </a:xfrm>
          <a:prstGeom prst="rect">
            <a:avLst/>
          </a:prstGeom>
        </p:spPr>
        <p:txBody>
          <a:bodyPr lIns="89820" tIns="44909" rIns="89820" bIns="44909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3866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870920"/>
      </p:ext>
    </p:extLst>
  </p:cSld>
  <p:clrMapOvr>
    <a:masterClrMapping/>
  </p:clrMapOvr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20" tIns="44909" rIns="89820" bIns="44909" anchor="ctr"/>
          <a:lstStyle/>
          <a:p>
            <a:pPr algn="ctr" defTabSz="67386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49797962"/>
      </p:ext>
    </p:extLst>
  </p:cSld>
  <p:clrMapOvr>
    <a:masterClrMapping/>
  </p:clrMapOvr>
  <p:transition spd="med">
    <p:wipe dir="r"/>
  </p:transition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055045"/>
      </p:ext>
    </p:extLst>
  </p:cSld>
  <p:clrMapOvr>
    <a:masterClrMapping/>
  </p:clrMapOvr>
  <p:transition spd="med">
    <p:wipe dir="r"/>
  </p:transition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1758" indent="-2269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123255991"/>
      </p:ext>
    </p:extLst>
  </p:cSld>
  <p:clrMapOvr>
    <a:masterClrMapping/>
  </p:clrMapOvr>
  <p:transition spd="med">
    <p:wipe dir="r"/>
  </p:transition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307" tIns="38153" rIns="76307" bIns="38153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3866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022772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00273"/>
      </p:ext>
    </p:extLst>
  </p:cSld>
  <p:clrMapOvr>
    <a:masterClrMapping/>
  </p:clrMapOvr>
  <p:transition spd="med">
    <p:wipe dir="r"/>
  </p:transition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307" tIns="38153" rIns="76307" bIns="38153" anchor="ctr"/>
          <a:lstStyle/>
          <a:p>
            <a:pPr algn="ctr" defTabSz="673866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307" tIns="38153" rIns="76307" bIns="38153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3866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3866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04810424"/>
      </p:ext>
    </p:extLst>
  </p:cSld>
  <p:clrMapOvr>
    <a:masterClrMapping/>
  </p:clrMapOvr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65419065"/>
      </p:ext>
    </p:extLst>
  </p:cSld>
  <p:clrMapOvr>
    <a:masterClrMapping/>
  </p:clrMapOvr>
  <p:transition spd="med">
    <p:wipe dir="r"/>
  </p:transition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15633"/>
      </p:ext>
    </p:extLst>
  </p:cSld>
  <p:clrMapOvr>
    <a:masterClrMapping/>
  </p:clrMapOvr>
  <p:transition spd="med">
    <p:wipe dir="r"/>
  </p:transition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3265633"/>
      </p:ext>
    </p:extLst>
  </p:cSld>
  <p:clrMapOvr>
    <a:masterClrMapping/>
  </p:clrMapOvr>
  <p:transition spd="med">
    <p:wipe dir="r"/>
  </p:transition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413969615"/>
      </p:ext>
    </p:extLst>
  </p:cSld>
  <p:clrMapOvr>
    <a:masterClrMapping/>
  </p:clrMapOvr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332" tIns="44651" rIns="89332" bIns="44651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0158" tIns="45079" rIns="90158" bIns="45079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566759"/>
      </p:ext>
    </p:extLst>
  </p:cSld>
  <p:clrMapOvr>
    <a:masterClrMapping/>
  </p:clrMapOvr>
  <p:transition>
    <p:fade/>
  </p:transition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44171"/>
      </p:ext>
    </p:extLst>
  </p:cSld>
  <p:clrMapOvr>
    <a:masterClrMapping/>
  </p:clrMapOvr>
  <p:transition spd="med">
    <p:wipe dir="r"/>
  </p:transition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089034"/>
      </p:ext>
    </p:extLst>
  </p:cSld>
  <p:clrMapOvr>
    <a:masterClrMapping/>
  </p:clrMapOvr>
  <p:transition spd="med">
    <p:wipe dir="r"/>
  </p:transition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115572"/>
      </p:ext>
    </p:extLst>
  </p:cSld>
  <p:clrMapOvr>
    <a:masterClrMapping/>
  </p:clrMapOvr>
  <p:transition spd="med">
    <p:wipe dir="r"/>
  </p:transition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993501"/>
      </p:ext>
    </p:extLst>
  </p:cSld>
  <p:clrMapOvr>
    <a:masterClrMapping/>
  </p:clrMapOvr>
  <p:transition spd="med">
    <p:wipe dir="r"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85998"/>
      </p:ext>
    </p:extLst>
  </p:cSld>
  <p:clrMapOvr>
    <a:masterClrMapping/>
  </p:clrMapOvr>
  <p:transition spd="med">
    <p:wipe dir="r"/>
  </p:transition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84729"/>
      </p:ext>
    </p:extLst>
  </p:cSld>
  <p:clrMapOvr>
    <a:masterClrMapping/>
  </p:clrMapOvr>
  <p:transition spd="med">
    <p:wipe dir="r"/>
  </p:transition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7046621"/>
      </p:ext>
    </p:extLst>
  </p:cSld>
  <p:clrMapOvr>
    <a:masterClrMapping/>
  </p:clrMapOvr>
  <p:transition spd="med">
    <p:wipe dir="r"/>
  </p:transition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327212"/>
      </p:ext>
    </p:extLst>
  </p:cSld>
  <p:clrMapOvr>
    <a:masterClrMapping/>
  </p:clrMapOvr>
  <p:transition spd="med">
    <p:wipe dir="r"/>
  </p:transition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58899"/>
      </p:ext>
    </p:extLst>
  </p:cSld>
  <p:clrMapOvr>
    <a:masterClrMapping/>
  </p:clrMapOvr>
  <p:transition spd="med">
    <p:wipe dir="r"/>
  </p:transition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326213"/>
      </p:ext>
    </p:extLst>
  </p:cSld>
  <p:clrMapOvr>
    <a:masterClrMapping/>
  </p:clrMapOvr>
  <p:transition spd="med">
    <p:wipe dir="r"/>
  </p:transition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02597"/>
      </p:ext>
    </p:extLst>
  </p:cSld>
  <p:clrMapOvr>
    <a:masterClrMapping/>
  </p:clrMapOvr>
  <p:transition spd="med">
    <p:wipe dir="r"/>
  </p:transition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55640"/>
      </p:ext>
    </p:extLst>
  </p:cSld>
  <p:clrMapOvr>
    <a:masterClrMapping/>
  </p:clrMapOvr>
  <p:transition spd="med">
    <p:wipe dir="r"/>
  </p:transition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37540"/>
      </p:ext>
    </p:extLst>
  </p:cSld>
  <p:clrMapOvr>
    <a:masterClrMapping/>
  </p:clrMapOvr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404787"/>
      </p:ext>
    </p:extLst>
  </p:cSld>
  <p:clrMapOvr>
    <a:masterClrMapping/>
  </p:clrMapOvr>
  <p:transition spd="med">
    <p:wipe dir="r"/>
  </p:transition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271169"/>
      </p:ext>
    </p:extLst>
  </p:cSld>
  <p:clrMapOvr>
    <a:masterClrMapping/>
  </p:clrMapOvr>
  <p:transition spd="med">
    <p:wipe dir="r"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3" rIns="0" bIns="4457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910927"/>
      </p:ext>
    </p:extLst>
  </p:cSld>
  <p:clrMapOvr>
    <a:masterClrMapping/>
  </p:clrMapOvr>
  <p:transition spd="med">
    <p:wipe dir="r"/>
  </p:transition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367262"/>
      </p:ext>
    </p:extLst>
  </p:cSld>
  <p:clrMapOvr>
    <a:masterClrMapping/>
  </p:clrMapOvr>
  <p:transition spd="med">
    <p:wipe dir="r"/>
  </p:transition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41694"/>
      </p:ext>
    </p:extLst>
  </p:cSld>
  <p:clrMapOvr>
    <a:masterClrMapping/>
  </p:clrMapOvr>
  <p:transition spd="med">
    <p:wipe dir="r"/>
  </p:transition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49882"/>
      </p:ext>
    </p:extLst>
  </p:cSld>
  <p:clrMapOvr>
    <a:masterClrMapping/>
  </p:clrMapOvr>
  <p:transition spd="med">
    <p:wipe dir="r"/>
  </p:transition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09192"/>
      </p:ext>
    </p:extLst>
  </p:cSld>
  <p:clrMapOvr>
    <a:masterClrMapping/>
  </p:clrMapOvr>
  <p:transition spd="med">
    <p:wipe dir="r"/>
  </p:transition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56036"/>
      </p:ext>
    </p:extLst>
  </p:cSld>
  <p:clrMapOvr>
    <a:masterClrMapping/>
  </p:clrMapOvr>
  <p:transition spd="med">
    <p:wipe dir="r"/>
  </p:transition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40892"/>
      </p:ext>
    </p:extLst>
  </p:cSld>
  <p:clrMapOvr>
    <a:masterClrMapping/>
  </p:clrMapOvr>
  <p:transition spd="med">
    <p:wipe dir="r"/>
  </p:transition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6788657"/>
      </p:ext>
    </p:extLst>
  </p:cSld>
  <p:clrMapOvr>
    <a:masterClrMapping/>
  </p:clrMapOvr>
  <p:transition spd="med">
    <p:wipe dir="r"/>
  </p:transition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827567"/>
      </p:ext>
    </p:extLst>
  </p:cSld>
  <p:clrMapOvr>
    <a:masterClrMapping/>
  </p:clrMapOvr>
  <p:transition spd="med">
    <p:wipe dir="r"/>
  </p:transition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955488"/>
      </p:ext>
    </p:extLst>
  </p:cSld>
  <p:clrMapOvr>
    <a:masterClrMapping/>
  </p:clrMapOvr>
  <p:transition spd="med">
    <p:wipe dir="r"/>
  </p:transition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548271"/>
      </p:ext>
    </p:extLst>
  </p:cSld>
  <p:clrMapOvr>
    <a:masterClrMapping/>
  </p:clrMapOvr>
  <p:transition spd="med">
    <p:wipe dir="r"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20226"/>
      </p:ext>
    </p:extLst>
  </p:cSld>
  <p:clrMapOvr>
    <a:masterClrMapping/>
  </p:clrMapOvr>
  <p:transition spd="med">
    <p:wipe dir="r"/>
  </p:transition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69356"/>
      </p:ext>
    </p:extLst>
  </p:cSld>
  <p:clrMapOvr>
    <a:masterClrMapping/>
  </p:clrMapOvr>
  <p:transition spd="med">
    <p:wipe dir="r"/>
  </p:transition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01969"/>
      </p:ext>
    </p:extLst>
  </p:cSld>
  <p:clrMapOvr>
    <a:masterClrMapping/>
  </p:clrMapOvr>
  <p:transition spd="med">
    <p:wipe dir="r"/>
  </p:transition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884054"/>
      </p:ext>
    </p:extLst>
  </p:cSld>
  <p:clrMapOvr>
    <a:masterClrMapping/>
  </p:clrMapOvr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13689469"/>
      </p:ext>
    </p:extLst>
  </p:cSld>
  <p:clrMapOvr>
    <a:masterClrMapping/>
  </p:clrMapOvr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1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065314"/>
      </p:ext>
    </p:extLst>
  </p:cSld>
  <p:clrMapOvr>
    <a:masterClrMapping/>
  </p:clrMapOvr>
  <p:transition spd="med">
    <p:wipe dir="r"/>
  </p:transition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98154"/>
      </p:ext>
    </p:extLst>
  </p:cSld>
  <p:clrMapOvr>
    <a:masterClrMapping/>
  </p:clrMapOvr>
  <p:transition spd="med">
    <p:wipe dir="r"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03483"/>
      </p:ext>
    </p:extLst>
  </p:cSld>
  <p:clrMapOvr>
    <a:masterClrMapping/>
  </p:clrMapOvr>
  <p:transition spd="med">
    <p:wipe dir="r"/>
  </p:transition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559291"/>
      </p:ext>
    </p:extLst>
  </p:cSld>
  <p:clrMapOvr>
    <a:masterClrMapping/>
  </p:clrMapOvr>
  <p:transition spd="med">
    <p:wipe dir="r"/>
  </p:transition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09947"/>
      </p:ext>
    </p:extLst>
  </p:cSld>
  <p:clrMapOvr>
    <a:masterClrMapping/>
  </p:clrMapOvr>
  <p:transition spd="med">
    <p:wipe dir="r"/>
  </p:transition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874027"/>
      </p:ext>
    </p:extLst>
  </p:cSld>
  <p:clrMapOvr>
    <a:masterClrMapping/>
  </p:clrMapOvr>
  <p:transition spd="med">
    <p:wipe dir="r"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46517"/>
      </p:ext>
    </p:extLst>
  </p:cSld>
  <p:clrMapOvr>
    <a:masterClrMapping/>
  </p:clrMapOvr>
  <p:transition spd="med">
    <p:wipe dir="r"/>
  </p:transition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72601"/>
      </p:ext>
    </p:extLst>
  </p:cSld>
  <p:clrMapOvr>
    <a:masterClrMapping/>
  </p:clrMapOvr>
  <p:transition spd="med">
    <p:wipe dir="r"/>
  </p:transition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440126"/>
      </p:ext>
    </p:extLst>
  </p:cSld>
  <p:clrMapOvr>
    <a:masterClrMapping/>
  </p:clrMapOvr>
  <p:transition spd="med">
    <p:wipe dir="r"/>
  </p:transition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3536557"/>
      </p:ext>
    </p:extLst>
  </p:cSld>
  <p:clrMapOvr>
    <a:masterClrMapping/>
  </p:clrMapOvr>
  <p:transition spd="med">
    <p:wipe dir="r"/>
  </p:transition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573580"/>
      </p:ext>
    </p:extLst>
  </p:cSld>
  <p:clrMapOvr>
    <a:masterClrMapping/>
  </p:clrMapOvr>
  <p:transition spd="med">
    <p:wipe dir="r"/>
  </p:transition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382669"/>
      </p:ext>
    </p:extLst>
  </p:cSld>
  <p:clrMapOvr>
    <a:masterClrMapping/>
  </p:clrMapOvr>
  <p:transition spd="med">
    <p:wipe dir="r"/>
  </p:transition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96283"/>
      </p:ext>
    </p:extLst>
  </p:cSld>
  <p:clrMapOvr>
    <a:masterClrMapping/>
  </p:clrMapOvr>
  <p:transition spd="med">
    <p:wipe dir="r"/>
  </p:transition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0531"/>
      </p:ext>
    </p:extLst>
  </p:cSld>
  <p:clrMapOvr>
    <a:masterClrMapping/>
  </p:clrMapOvr>
  <p:transition spd="med">
    <p:wipe dir="r"/>
  </p:transition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22035"/>
      </p:ext>
    </p:extLst>
  </p:cSld>
  <p:clrMapOvr>
    <a:masterClrMapping/>
  </p:clrMapOvr>
  <p:transition spd="med">
    <p:wipe dir="r"/>
  </p:transition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686923"/>
      </p:ext>
    </p:extLst>
  </p:cSld>
  <p:clrMapOvr>
    <a:masterClrMapping/>
  </p:clrMapOvr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65501"/>
      </p:ext>
    </p:extLst>
  </p:cSld>
  <p:clrMapOvr>
    <a:masterClrMapping/>
  </p:clrMapOvr>
  <p:transition spd="med">
    <p:wipe dir="r"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6" rIns="0" bIns="44666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43266"/>
      </p:ext>
    </p:extLst>
  </p:cSld>
  <p:clrMapOvr>
    <a:masterClrMapping/>
  </p:clrMapOvr>
  <p:transition spd="med">
    <p:wipe dir="r"/>
  </p:transition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5533"/>
      </p:ext>
    </p:extLst>
  </p:cSld>
  <p:clrMapOvr>
    <a:masterClrMapping/>
  </p:clrMapOvr>
  <p:transition spd="med">
    <p:wipe dir="r"/>
  </p:transition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979"/>
      </p:ext>
    </p:extLst>
  </p:cSld>
  <p:clrMapOvr>
    <a:masterClrMapping/>
  </p:clrMapOvr>
  <p:transition spd="med">
    <p:wipe dir="r"/>
  </p:transition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112" rIns="0" bIns="4511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43454"/>
      </p:ext>
    </p:extLst>
  </p:cSld>
  <p:clrMapOvr>
    <a:masterClrMapping/>
  </p:clrMapOvr>
  <p:transition spd="med">
    <p:wipe dir="r"/>
  </p:transition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112" rIns="0" bIns="4511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05581"/>
      </p:ext>
    </p:extLst>
  </p:cSld>
  <p:clrMapOvr>
    <a:masterClrMapping/>
  </p:clrMapOvr>
  <p:transition spd="med">
    <p:wipe dir="r"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112" rIns="0" bIns="4511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14093"/>
      </p:ext>
    </p:extLst>
  </p:cSld>
  <p:clrMapOvr>
    <a:masterClrMapping/>
  </p:clrMapOvr>
  <p:transition spd="med">
    <p:wipe dir="r"/>
  </p:transition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112" rIns="0" bIns="4511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13252"/>
      </p:ext>
    </p:extLst>
  </p:cSld>
  <p:clrMapOvr>
    <a:masterClrMapping/>
  </p:clrMapOvr>
  <p:transition spd="med">
    <p:wipe dir="r"/>
  </p:transition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5840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8639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6536470"/>
      </p:ext>
    </p:extLst>
  </p:cSld>
  <p:clrMapOvr>
    <a:masterClrMapping/>
  </p:clrMapOvr>
  <p:transition spd="med">
    <p:wipe dir="r"/>
  </p:transition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18260083"/>
      </p:ext>
    </p:extLst>
  </p:cSld>
  <p:clrMapOvr>
    <a:masterClrMapping/>
  </p:clrMapOvr>
  <p:transition spd="med">
    <p:wipe dir="r"/>
  </p:transition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112" rIns="0" bIns="45112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374"/>
            <a:ext cx="7960422" cy="313267"/>
          </a:xfrm>
          <a:prstGeom prst="rect">
            <a:avLst/>
          </a:prstGeom>
        </p:spPr>
        <p:txBody>
          <a:bodyPr lIns="0" tIns="45112" rIns="0" bIns="45112" anchor="t" anchorCtr="0"/>
          <a:lstStyle>
            <a:lvl1pPr marL="224954" indent="-22495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7380654"/>
      </p:ext>
    </p:extLst>
  </p:cSld>
  <p:clrMapOvr>
    <a:masterClrMapping/>
  </p:clrMapOvr>
  <p:transition spd="med">
    <p:wipe dir="r"/>
  </p:transition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12" rIns="0" bIns="4511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73316701"/>
      </p:ext>
    </p:extLst>
  </p:cSld>
  <p:clrMapOvr>
    <a:masterClrMapping/>
  </p:clrMapOvr>
  <p:transition spd="med">
    <p:wipe dir="r"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6" rIns="0" bIns="44666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14520"/>
      </p:ext>
    </p:extLst>
  </p:cSld>
  <p:clrMapOvr>
    <a:masterClrMapping/>
  </p:clrMapOvr>
  <p:transition spd="med">
    <p:wipe dir="r"/>
  </p:transition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112" rIns="0" bIns="4511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84055753"/>
      </p:ext>
    </p:extLst>
  </p:cSld>
  <p:clrMapOvr>
    <a:masterClrMapping/>
  </p:clrMapOvr>
  <p:transition spd="med">
    <p:wipe dir="r"/>
  </p:transition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112" rIns="0" bIns="45112" anchor="t" anchorCtr="0"/>
          <a:lstStyle>
            <a:lvl1pPr marL="224954" indent="-22495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11819524"/>
      </p:ext>
    </p:extLst>
  </p:cSld>
  <p:clrMapOvr>
    <a:masterClrMapping/>
  </p:clrMapOvr>
  <p:transition spd="med">
    <p:wipe dir="r"/>
  </p:transition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974"/>
            <a:ext cx="4305300" cy="313267"/>
          </a:xfrm>
          <a:prstGeom prst="rect">
            <a:avLst/>
          </a:prstGeom>
        </p:spPr>
        <p:txBody>
          <a:bodyPr lIns="0" tIns="45112" rIns="0" bIns="45112" anchor="t" anchorCtr="0"/>
          <a:lstStyle>
            <a:lvl1pPr marL="224954" indent="-22495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6070" indent="-1674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9978" indent="-22654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4119869"/>
      </p:ext>
    </p:extLst>
  </p:cSld>
  <p:clrMapOvr>
    <a:masterClrMapping/>
  </p:clrMapOvr>
  <p:transition spd="med">
    <p:wipe dir="r"/>
  </p:transition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tIns="45112" rIns="0" bIns="4511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352190827"/>
      </p:ext>
    </p:extLst>
  </p:cSld>
  <p:clrMapOvr>
    <a:masterClrMapping/>
  </p:clrMapOvr>
  <p:transition spd="med">
    <p:wipe dir="r"/>
  </p:transition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115347"/>
      </p:ext>
    </p:extLst>
  </p:cSld>
  <p:clrMapOvr>
    <a:masterClrMapping/>
  </p:clrMapOvr>
  <p:transition spd="med">
    <p:wipe dir="r"/>
  </p:transition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187269"/>
      </p:ext>
    </p:extLst>
  </p:cSld>
  <p:clrMapOvr>
    <a:masterClrMapping/>
  </p:clrMapOvr>
  <p:transition spd="med">
    <p:wipe dir="r"/>
  </p:transition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15891"/>
      </p:ext>
    </p:extLst>
  </p:cSld>
  <p:clrMapOvr>
    <a:masterClrMapping/>
  </p:clrMapOvr>
  <p:transition spd="med">
    <p:wipe dir="r"/>
  </p:transition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18234"/>
      </p:ext>
    </p:extLst>
  </p:cSld>
  <p:clrMapOvr>
    <a:masterClrMapping/>
  </p:clrMapOvr>
  <p:transition spd="med">
    <p:wipe dir="r"/>
  </p:transition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79747"/>
      </p:ext>
    </p:extLst>
  </p:cSld>
  <p:clrMapOvr>
    <a:masterClrMapping/>
  </p:clrMapOvr>
  <p:transition spd="med">
    <p:wipe dir="r"/>
  </p:transition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04047"/>
      </p:ext>
    </p:extLst>
  </p:cSld>
  <p:clrMapOvr>
    <a:masterClrMapping/>
  </p:clrMapOvr>
  <p:transition spd="med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45338"/>
      </p:ext>
    </p:extLst>
  </p:cSld>
  <p:clrMapOvr>
    <a:masterClrMapping/>
  </p:clrMapOvr>
  <p:transition spd="med">
    <p:wipe dir="r"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6" rIns="0" bIns="44666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18608"/>
      </p:ext>
    </p:extLst>
  </p:cSld>
  <p:clrMapOvr>
    <a:masterClrMapping/>
  </p:clrMapOvr>
  <p:transition spd="med">
    <p:wipe dir="r"/>
  </p:transition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36352"/>
      </p:ext>
    </p:extLst>
  </p:cSld>
  <p:clrMapOvr>
    <a:masterClrMapping/>
  </p:clrMapOvr>
  <p:transition spd="med">
    <p:wipe dir="r"/>
  </p:transition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112" rIns="0" bIns="4511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14661"/>
      </p:ext>
    </p:extLst>
  </p:cSld>
  <p:clrMapOvr>
    <a:masterClrMapping/>
  </p:clrMapOvr>
  <p:transition spd="med">
    <p:wipe dir="r"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32386"/>
      </p:ext>
    </p:extLst>
  </p:cSld>
  <p:clrMapOvr>
    <a:masterClrMapping/>
  </p:clrMapOvr>
  <p:transition spd="med">
    <p:wipe dir="r"/>
  </p:transition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30706"/>
      </p:ext>
    </p:extLst>
  </p:cSld>
  <p:clrMapOvr>
    <a:masterClrMapping/>
  </p:clrMapOvr>
  <p:transition spd="med">
    <p:wipe dir="r"/>
  </p:transition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386" y="1362458"/>
            <a:ext cx="8246303" cy="980781"/>
          </a:xfrm>
        </p:spPr>
        <p:txBody>
          <a:bodyPr lIns="90224" tIns="45112" rIns="90224" bIns="45112"/>
          <a:lstStyle>
            <a:lvl1pPr>
              <a:spcBef>
                <a:spcPts val="1600"/>
              </a:spcBef>
              <a:defRPr sz="2200">
                <a:solidFill>
                  <a:schemeClr val="bg2"/>
                </a:solidFill>
                <a:latin typeface="Calibri" pitchFamily="34" charset="0"/>
                <a:cs typeface="Calibri" pitchFamily="34" charset="0"/>
              </a:defRPr>
            </a:lvl1pPr>
            <a:lvl2pPr>
              <a:spcBef>
                <a:spcPts val="800"/>
              </a:spcBef>
              <a:buFont typeface="Museo Sans For Dell" pitchFamily="2" charset="0"/>
              <a:buChar char="–"/>
              <a:defRPr sz="1800">
                <a:solidFill>
                  <a:schemeClr val="bg2"/>
                </a:solidFill>
                <a:latin typeface="Calibri" pitchFamily="34" charset="0"/>
                <a:cs typeface="Calibri" pitchFamily="34" charset="0"/>
              </a:defRPr>
            </a:lvl2pPr>
            <a:lvl3pPr>
              <a:spcBef>
                <a:spcPts val="800"/>
              </a:spcBef>
              <a:buFont typeface="Museo Sans For Dell" pitchFamily="2" charset="0"/>
              <a:buChar char="›"/>
              <a:defRPr sz="1600">
                <a:solidFill>
                  <a:schemeClr val="bg2"/>
                </a:solidFill>
                <a:latin typeface="Calibri" pitchFamily="34" charset="0"/>
                <a:cs typeface="Calibri" pitchFamily="34" charset="0"/>
              </a:defRPr>
            </a:lvl3pPr>
            <a:lvl4pPr>
              <a:spcBef>
                <a:spcPts val="1000"/>
              </a:spcBef>
              <a:defRPr sz="180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1000"/>
              </a:spcBef>
              <a:defRPr sz="18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0377" y="23482"/>
            <a:ext cx="8230402" cy="720090"/>
          </a:xfrm>
        </p:spPr>
        <p:txBody>
          <a:bodyPr lIns="90224" tIns="45112" rIns="90224" bIns="45112"/>
          <a:lstStyle>
            <a:lvl1pPr>
              <a:defRPr sz="3000" b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0641091"/>
      </p:ext>
    </p:extLst>
  </p:cSld>
  <p:clrMapOvr>
    <a:masterClrMapping/>
  </p:clrMapOvr>
  <p:transition spd="med"/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014" indent="-169014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7041" indent="-16901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8097" indent="-112473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882" indent="-16901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703" indent="-16901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36537222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1823853"/>
            <a:ext cx="7886700" cy="1495794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54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165" y="4611569"/>
            <a:ext cx="347472" cy="3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94818"/>
      </p:ext>
    </p:extLst>
  </p:cSld>
  <p:clrMapOvr>
    <a:masterClrMapping/>
  </p:clrMapOvr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4245384301"/>
      </p:ext>
    </p:extLst>
  </p:cSld>
  <p:clrMapOvr>
    <a:masterClrMapping/>
  </p:clrMapOvr>
  <p:transition spd="med">
    <p:wipe dir="r"/>
  </p:transition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5613" y="196853"/>
            <a:ext cx="8280400" cy="620713"/>
          </a:xfrm>
        </p:spPr>
        <p:txBody>
          <a:bodyPr lIns="90224" tIns="45112" rIns="90224" bIns="45112"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419601037"/>
      </p:ext>
    </p:extLst>
  </p:cSld>
  <p:clrMapOvr>
    <a:masterClrMapping/>
  </p:clrMapOvr>
  <p:transition spd="med">
    <p:wipe dir="r"/>
  </p:transition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17951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6" rIns="0" bIns="44666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23307"/>
      </p:ext>
    </p:extLst>
  </p:cSld>
  <p:clrMapOvr>
    <a:masterClrMapping/>
  </p:clrMapOvr>
  <p:transition spd="med">
    <p:wipe dir="r"/>
  </p:transition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4525" indent="-227429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4525" indent="-227429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803" y="4824829"/>
            <a:ext cx="260349" cy="114299"/>
          </a:xfrm>
          <a:prstGeom prst="rect">
            <a:avLst/>
          </a:prstGeom>
        </p:spPr>
        <p:txBody>
          <a:bodyPr vert="horz" lIns="0" tIns="0" rIns="89988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88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262"/>
            <a:ext cx="8279946" cy="613453"/>
          </a:xfrm>
        </p:spPr>
        <p:txBody>
          <a:bodyPr wrap="square" lIns="90224" tIns="45112" rIns="90224" bIns="45112" anchor="t"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2006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cxnSp>
        <p:nvCxnSpPr>
          <p:cNvPr id="11" name="Straight Connector 10"/>
          <p:cNvCxnSpPr>
            <a:cxnSpLocks noChangeShapeType="1"/>
          </p:cNvCxnSpPr>
          <p:nvPr userDrawn="1"/>
        </p:nvCxnSpPr>
        <p:spPr bwMode="auto">
          <a:xfrm>
            <a:off x="436713" y="4629150"/>
            <a:ext cx="8262035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2550393199"/>
      </p:ext>
    </p:extLst>
  </p:cSld>
  <p:clrMapOvr>
    <a:masterClrMapping/>
  </p:clrMapOvr>
  <p:transition spd="med">
    <p:wipe dir="r"/>
  </p:transition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7302750"/>
      </p:ext>
    </p:extLst>
  </p:cSld>
  <p:clrMapOvr>
    <a:masterClrMapping/>
  </p:clrMapOvr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3050" y="1280160"/>
            <a:ext cx="4297680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62350" indent="-22717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3050" y="819150"/>
            <a:ext cx="4297680" cy="2388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97120183"/>
      </p:ext>
    </p:extLst>
  </p:cSld>
  <p:clrMapOvr>
    <a:masterClrMapping/>
  </p:clrMapOvr>
  <p:transition spd="med">
    <p:wipe dir="r"/>
  </p:transition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1823853"/>
            <a:ext cx="7886700" cy="1495794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54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165" y="4611569"/>
            <a:ext cx="347472" cy="3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20772"/>
      </p:ext>
    </p:extLst>
  </p:cSld>
  <p:clrMapOvr>
    <a:masterClrMapping/>
  </p:clrMapOvr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" y="685802"/>
            <a:ext cx="8572500" cy="2192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337430" indent="0" algn="ctr">
              <a:buNone/>
              <a:defRPr sz="1500"/>
            </a:lvl2pPr>
            <a:lvl3pPr marL="675464" indent="0" algn="ctr">
              <a:buNone/>
              <a:defRPr sz="1400"/>
            </a:lvl3pPr>
            <a:lvl4pPr marL="1013232" indent="0" algn="ctr">
              <a:buNone/>
              <a:defRPr sz="1200"/>
            </a:lvl4pPr>
            <a:lvl5pPr marL="1351046" indent="0" algn="ctr">
              <a:buNone/>
              <a:defRPr sz="1200"/>
            </a:lvl5pPr>
            <a:lvl6pPr marL="1688963" indent="0" algn="ctr">
              <a:buNone/>
              <a:defRPr sz="1200"/>
            </a:lvl6pPr>
            <a:lvl7pPr marL="2026391" indent="0" algn="ctr">
              <a:buNone/>
              <a:defRPr sz="1200"/>
            </a:lvl7pPr>
            <a:lvl8pPr marL="2364008" indent="0" algn="ctr">
              <a:buNone/>
              <a:defRPr sz="1200"/>
            </a:lvl8pPr>
            <a:lvl9pPr marL="2701837" indent="0" algn="ctr">
              <a:buNone/>
              <a:defRPr sz="12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62925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838200" y="209552"/>
            <a:ext cx="7924800" cy="584775"/>
          </a:xfrm>
        </p:spPr>
        <p:txBody>
          <a:bodyPr lIns="90224" tIns="45112" rIns="90224" bIns="45112"/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603258223"/>
      </p:ext>
    </p:extLst>
  </p:cSld>
  <p:clrMapOvr>
    <a:masterClrMapping/>
  </p:clrMapOvr>
  <p:transition spd="slow">
    <p:zoom dir="in"/>
  </p:transition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0" tIns="45112" rIns="0" bIns="4511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40087" y="4827789"/>
            <a:ext cx="248093" cy="120503"/>
          </a:xfrm>
          <a:prstGeom prst="rect">
            <a:avLst/>
          </a:prstGeom>
          <a:solidFill>
            <a:schemeClr val="tx2"/>
          </a:solidFill>
          <a:ln w="12700" cmpd="sng">
            <a:noFill/>
          </a:ln>
          <a:effectLst/>
        </p:spPr>
        <p:txBody>
          <a:bodyPr wrap="square" lIns="180145" tIns="135335" rIns="135335" bIns="135335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 err="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17349058"/>
      </p:ext>
    </p:extLst>
  </p:cSld>
  <p:clrMapOvr>
    <a:masterClrMapping/>
  </p:clrMapOvr>
  <p:transition spd="med">
    <p:wipe dir="r"/>
  </p:transition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N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5517798" y="4823408"/>
            <a:ext cx="2805953" cy="206592"/>
          </a:xfrm>
          <a:prstGeom prst="rect">
            <a:avLst/>
          </a:prstGeom>
          <a:solidFill>
            <a:schemeClr val="tx2"/>
          </a:solidFill>
        </p:spPr>
        <p:txBody>
          <a:bodyPr wrap="square" lIns="90224" tIns="45112" rIns="90224" bIns="45112" rtlCol="0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800" b="1" dirty="0">
                <a:solidFill>
                  <a:srgbClr val="444444">
                    <a:lumMod val="50000"/>
                  </a:srgbClr>
                </a:solidFill>
                <a:latin typeface="Arial"/>
              </a:rPr>
              <a:t>Client Program Management</a:t>
            </a:r>
            <a:r>
              <a:rPr lang="en-US" sz="800" dirty="0">
                <a:solidFill>
                  <a:srgbClr val="444444">
                    <a:lumMod val="50000"/>
                  </a:srgbClr>
                </a:solidFill>
                <a:latin typeface="Arial"/>
              </a:rPr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39480" y="4823407"/>
            <a:ext cx="219740" cy="110100"/>
          </a:xfrm>
          <a:prstGeom prst="rect">
            <a:avLst/>
          </a:prstGeom>
          <a:solidFill>
            <a:schemeClr val="tx2"/>
          </a:solidFill>
          <a:ln w="12700" cmpd="sng">
            <a:noFill/>
          </a:ln>
          <a:effectLst/>
        </p:spPr>
        <p:txBody>
          <a:bodyPr wrap="square" lIns="180145" tIns="135335" rIns="135335" bIns="135335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 err="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7073566"/>
      </p:ext>
    </p:extLst>
  </p:cSld>
  <p:clrMapOvr>
    <a:masterClrMapping/>
  </p:clrMapOvr>
  <p:transition spd="med">
    <p:wipe dir="r"/>
  </p:transition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12" rIns="0" bIns="4511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6" y="1280160"/>
            <a:ext cx="7955279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None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64562" indent="-22812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60380970"/>
      </p:ext>
    </p:extLst>
  </p:cSld>
  <p:clrMapOvr>
    <a:masterClrMapping/>
  </p:clrMapOvr>
  <p:transition spd="med">
    <p:wipe dir="r"/>
  </p:transition>
</p:sldLayout>
</file>

<file path=ppt/slideLayouts/slideLayout14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1469" y="209559"/>
            <a:ext cx="8872537" cy="472577"/>
          </a:xfrm>
          <a:prstGeom prst="rect">
            <a:avLst/>
          </a:prstGeom>
        </p:spPr>
        <p:txBody>
          <a:bodyPr lIns="0" tIns="45112" rIns="0" bIns="45112"/>
          <a:lstStyle>
            <a:lvl1pPr algn="l">
              <a:defRPr sz="240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52400" y="4933950"/>
            <a:ext cx="304800" cy="209550"/>
          </a:xfrm>
          <a:prstGeom prst="rect">
            <a:avLst/>
          </a:prstGeom>
          <a:solidFill>
            <a:schemeClr val="tx2"/>
          </a:solidFill>
          <a:ln w="12700" cmpd="sng">
            <a:noFill/>
          </a:ln>
          <a:effectLst/>
        </p:spPr>
        <p:txBody>
          <a:bodyPr wrap="square" lIns="180145" tIns="135335" rIns="135335" bIns="135335" rtlCol="0" anchor="ctr">
            <a:noAutofit/>
          </a:bodyPr>
          <a:lstStyle/>
          <a:p>
            <a:pPr algn="ctr" defTabSz="90067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defRPr/>
            </a:pPr>
            <a:endParaRPr lang="en-US" sz="2000" dirty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895352"/>
            <a:ext cx="8643937" cy="3575049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solidFill>
                  <a:srgbClr val="444444"/>
                </a:solidFill>
                <a:latin typeface="+mn-lt"/>
                <a:ea typeface="Arial"/>
              </a:defRPr>
            </a:lvl1pPr>
            <a:lvl2pPr marL="33582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solidFill>
                  <a:srgbClr val="444444"/>
                </a:solidFill>
                <a:latin typeface="+mn-lt"/>
                <a:ea typeface="Arial"/>
              </a:defRPr>
            </a:lvl2pPr>
            <a:lvl3pPr marL="67860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solidFill>
                  <a:srgbClr val="444444"/>
                </a:solidFill>
                <a:latin typeface="+mn-lt"/>
                <a:ea typeface="Arial"/>
              </a:defRPr>
            </a:lvl3pPr>
            <a:lvl4pPr marL="1239916" indent="-2265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54562113"/>
      </p:ext>
    </p:extLst>
  </p:cSld>
  <p:clrMapOvr>
    <a:masterClrMapping/>
  </p:clrMapOvr>
  <p:transition spd="med">
    <p:wipe dir="r"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6" rIns="0" bIns="44666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82309606"/>
      </p:ext>
    </p:extLst>
  </p:cSld>
  <p:clrMapOvr>
    <a:masterClrMapping/>
  </p:clrMapOvr>
  <p:transition spd="med">
    <p:wipe dir="r"/>
  </p:transition>
</p:sldLayout>
</file>

<file path=ppt/slideLayouts/slideLayout14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" y="414337"/>
            <a:ext cx="7486650" cy="1495794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54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" y="2057401"/>
            <a:ext cx="7486650" cy="124182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337430" indent="0" algn="ctr">
              <a:buNone/>
              <a:defRPr sz="1500"/>
            </a:lvl2pPr>
            <a:lvl3pPr marL="675464" indent="0" algn="ctr">
              <a:buNone/>
              <a:defRPr sz="1400"/>
            </a:lvl3pPr>
            <a:lvl4pPr marL="1013232" indent="0" algn="ctr">
              <a:buNone/>
              <a:defRPr sz="1200"/>
            </a:lvl4pPr>
            <a:lvl5pPr marL="1351046" indent="0" algn="ctr">
              <a:buNone/>
              <a:defRPr sz="1200"/>
            </a:lvl5pPr>
            <a:lvl6pPr marL="1688963" indent="0" algn="ctr">
              <a:buNone/>
              <a:defRPr sz="1200"/>
            </a:lvl6pPr>
            <a:lvl7pPr marL="2026391" indent="0" algn="ctr">
              <a:buNone/>
              <a:defRPr sz="1200"/>
            </a:lvl7pPr>
            <a:lvl8pPr marL="2364008" indent="0" algn="ctr">
              <a:buNone/>
              <a:defRPr sz="1200"/>
            </a:lvl8pPr>
            <a:lvl9pPr marL="2701837" indent="0" algn="ctr">
              <a:buNone/>
              <a:defRPr sz="12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53" y="3862809"/>
            <a:ext cx="932688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1976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14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 lIns="90224" tIns="45112" rIns="90224" bIns="45112"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76144"/>
      </p:ext>
    </p:extLst>
  </p:cSld>
  <p:clrMapOvr>
    <a:masterClrMapping/>
  </p:clrMapOvr>
  <p:transition spd="med">
    <p:wipe dir="r"/>
  </p:transition>
</p:sldLayout>
</file>

<file path=ppt/slideLayouts/slideLayout14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</p:spPr>
        <p:txBody>
          <a:bodyPr lIns="90224" tIns="45112" rIns="90224" bIns="45112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280160"/>
            <a:ext cx="7924386" cy="32004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562" indent="-22812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79993980"/>
      </p:ext>
    </p:extLst>
  </p:cSld>
  <p:clrMapOvr>
    <a:masterClrMapping/>
  </p:clrMapOvr>
  <p:transition spd="med">
    <p:wipe dir="r"/>
  </p:transition>
</p:sldLayout>
</file>

<file path=ppt/slideLayouts/slideLayout14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224" tIns="45112" rIns="90224" bIns="45112"/>
          <a:lstStyle>
            <a:lvl1pPr marL="179827" indent="-179827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303" indent="-17364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200" indent="-179827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1046" indent="0">
              <a:buClr>
                <a:srgbClr val="0085C3"/>
              </a:buClr>
              <a:buNone/>
              <a:defRPr/>
            </a:lvl4pPr>
            <a:lvl5pPr marL="180143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224" tIns="45112" rIns="90224" bIns="45112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456821"/>
      </p:ext>
    </p:extLst>
  </p:cSld>
  <p:clrMapOvr>
    <a:masterClrMapping/>
  </p:clrMapOvr>
  <p:transition>
    <p:fade/>
  </p:transition>
</p:sldLayout>
</file>

<file path=ppt/slideLayouts/slideLayout14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41" y="1200154"/>
            <a:ext cx="8077201" cy="3394472"/>
          </a:xfrm>
          <a:prstGeom prst="rect">
            <a:avLst/>
          </a:prstGeom>
        </p:spPr>
        <p:txBody>
          <a:bodyPr lIns="69057" tIns="34985" rIns="69057" bIns="34985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838201" y="308378"/>
            <a:ext cx="7848600" cy="491307"/>
          </a:xfrm>
          <a:prstGeom prst="rect">
            <a:avLst/>
          </a:prstGeom>
        </p:spPr>
        <p:txBody>
          <a:bodyPr lIns="69057" tIns="34985" rIns="69057" bIns="34985"/>
          <a:lstStyle>
            <a:lvl1pPr>
              <a:defRPr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4419600" y="4914900"/>
            <a:ext cx="533400" cy="285750"/>
          </a:xfrm>
          <a:prstGeom prst="rect">
            <a:avLst/>
          </a:prstGeom>
        </p:spPr>
        <p:txBody>
          <a:bodyPr lIns="69057" tIns="34985" rIns="69057" bIns="34985"/>
          <a:lstStyle>
            <a:lvl1pPr>
              <a:defRPr/>
            </a:lvl1pPr>
          </a:lstStyle>
          <a:p>
            <a:pPr>
              <a:defRPr/>
            </a:pPr>
            <a:fld id="{7A6790E0-BEF4-4832-A75A-9EE1100ED3A6}" type="slidenum">
              <a:rPr kumimoji="1" lang="en-US" altLang="zh-TW" sz="140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kumimoji="1" lang="en-US" altLang="zh-TW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62560"/>
      </p:ext>
    </p:extLst>
  </p:cSld>
  <p:clrMapOvr>
    <a:masterClrMapping/>
  </p:clrMapOvr>
  <p:transition spd="slow">
    <p:zoom dir="in"/>
  </p:transition>
</p:sldLayout>
</file>

<file path=ppt/slideLayouts/slideLayout14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>
  <p:cSld name="2_Title_Only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9"/>
          <p:cNvSpPr txBox="1"/>
          <p:nvPr/>
        </p:nvSpPr>
        <p:spPr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140" tIns="44542" rIns="89140" bIns="4454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sz="2000">
              <a:solidFill>
                <a:srgbClr val="4444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9"/>
          <p:cNvSpPr txBox="1">
            <a:spLocks noGrp="1"/>
          </p:cNvSpPr>
          <p:nvPr>
            <p:ph type="title"/>
          </p:nvPr>
        </p:nvSpPr>
        <p:spPr>
          <a:xfrm>
            <a:off x="425906" y="196177"/>
            <a:ext cx="8239275" cy="33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76" tIns="60013" rIns="120076" bIns="60013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2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2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2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2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4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747861"/>
      </p:ext>
    </p:extLst>
  </p:cSld>
  <p:clrMapOvr>
    <a:masterClrMapping/>
  </p:clrMapOvr>
  <p:transition spd="med">
    <p:fade thruBlk="1"/>
  </p:transition>
</p:sldLayout>
</file>

<file path=ppt/slideLayouts/slideLayout14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954" tIns="224954" rIns="224954" bIns="224954" anchor="t" anchorCtr="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63917"/>
      </p:ext>
    </p:extLst>
  </p:cSld>
  <p:clrMapOvr>
    <a:masterClrMapping/>
  </p:clrMapOvr>
  <p:transition spd="med"/>
  <p:hf sldNum="0" hdr="0" ftr="0" dt="0"/>
</p:sldLayout>
</file>

<file path=ppt/slideLayouts/slideLayout14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45822"/>
      </p:ext>
    </p:extLst>
  </p:cSld>
  <p:clrMapOvr>
    <a:masterClrMapping/>
  </p:clrMapOvr>
  <p:transition spd="med">
    <p:wipe dir="r"/>
  </p:transition>
</p:sldLayout>
</file>

<file path=ppt/slideLayouts/slideLayout14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56638"/>
      </p:ext>
    </p:extLst>
  </p:cSld>
  <p:clrMapOvr>
    <a:masterClrMapping/>
  </p:clrMapOvr>
  <p:transition spd="med">
    <p:wipe dir="r"/>
  </p:transition>
</p:sldLayout>
</file>

<file path=ppt/slideLayouts/slideLayout14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135401"/>
      </p:ext>
    </p:extLst>
  </p:cSld>
  <p:clrMapOvr>
    <a:masterClrMapping/>
  </p:clrMapOvr>
  <p:transition spd="med">
    <p:wipe dir="r"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666" rIns="0" bIns="44666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820"/>
            <a:ext cx="7960422" cy="313267"/>
          </a:xfrm>
          <a:prstGeom prst="rect">
            <a:avLst/>
          </a:prstGeom>
        </p:spPr>
        <p:txBody>
          <a:bodyPr lIns="0" tIns="44666" rIns="0" bIns="44666" anchor="t" anchorCtr="0"/>
          <a:lstStyle>
            <a:lvl1pPr marL="222278" indent="-2222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23073589"/>
      </p:ext>
    </p:extLst>
  </p:cSld>
  <p:clrMapOvr>
    <a:masterClrMapping/>
  </p:clrMapOvr>
  <p:transition spd="med">
    <p:wipe dir="r"/>
  </p:transition>
</p:sldLayout>
</file>

<file path=ppt/slideLayouts/slideLayout14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75" rIns="0" bIns="4477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1753"/>
      </p:ext>
    </p:extLst>
  </p:cSld>
  <p:clrMapOvr>
    <a:masterClrMapping/>
  </p:clrMapOvr>
  <p:transition spd="med">
    <p:wipe dir="r"/>
  </p:transition>
</p:sldLayout>
</file>

<file path=ppt/slideLayouts/slideLayout1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10683823"/>
      </p:ext>
    </p:extLst>
  </p:cSld>
  <p:clrMapOvr>
    <a:masterClrMapping/>
  </p:clrMapOvr>
  <p:transition spd="med">
    <p:wipe dir="r"/>
  </p:transition>
</p:sldLayout>
</file>

<file path=ppt/slideLayouts/slideLayout1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75" rIns="0" bIns="44775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11"/>
            <a:ext cx="7960422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3455491"/>
      </p:ext>
    </p:extLst>
  </p:cSld>
  <p:clrMapOvr>
    <a:masterClrMapping/>
  </p:clrMapOvr>
  <p:transition spd="med">
    <p:wipe dir="r"/>
  </p:transition>
</p:sldLayout>
</file>

<file path=ppt/slideLayouts/slideLayout1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71182694"/>
      </p:ext>
    </p:extLst>
  </p:cSld>
  <p:clrMapOvr>
    <a:masterClrMapping/>
  </p:clrMapOvr>
  <p:transition spd="med">
    <p:wipe dir="r"/>
  </p:transition>
</p:sldLayout>
</file>

<file path=ppt/slideLayouts/slideLayout1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16747996"/>
      </p:ext>
    </p:extLst>
  </p:cSld>
  <p:clrMapOvr>
    <a:masterClrMapping/>
  </p:clrMapOvr>
  <p:transition spd="med">
    <p:wipe dir="r"/>
  </p:transition>
</p:sldLayout>
</file>

<file path=ppt/slideLayouts/slideLayout1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46827644"/>
      </p:ext>
    </p:extLst>
  </p:cSld>
  <p:clrMapOvr>
    <a:masterClrMapping/>
  </p:clrMapOvr>
  <p:transition spd="med">
    <p:wipe dir="r"/>
  </p:transition>
</p:sldLayout>
</file>

<file path=ppt/slideLayouts/slideLayout1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75" rIns="0" bIns="4477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11"/>
            <a:ext cx="4305300" cy="313267"/>
          </a:xfrm>
          <a:prstGeom prst="rect">
            <a:avLst/>
          </a:prstGeom>
        </p:spPr>
        <p:txBody>
          <a:bodyPr lIns="0" tIns="44775" rIns="0" bIns="44775" anchor="t" anchorCtr="0"/>
          <a:lstStyle>
            <a:lvl1pPr marL="222932" indent="-22293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993" indent="-1660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705" indent="-22451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33567174"/>
      </p:ext>
    </p:extLst>
  </p:cSld>
  <p:clrMapOvr>
    <a:masterClrMapping/>
  </p:clrMapOvr>
  <p:transition spd="med">
    <p:wipe dir="r"/>
  </p:transition>
</p:sldLayout>
</file>

<file path=ppt/slideLayouts/slideLayout1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75" rIns="0" bIns="4477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64113615"/>
      </p:ext>
    </p:extLst>
  </p:cSld>
  <p:clrMapOvr>
    <a:masterClrMapping/>
  </p:clrMapOvr>
  <p:transition spd="med">
    <p:wipe dir="r"/>
  </p:transition>
</p:sldLayout>
</file>

<file path=ppt/slideLayouts/slideLayout1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4299110"/>
      </p:ext>
    </p:extLst>
  </p:cSld>
  <p:clrMapOvr>
    <a:masterClrMapping/>
  </p:clrMapOvr>
  <p:transition spd="med">
    <p:wipe dir="r"/>
  </p:transition>
</p:sldLayout>
</file>

<file path=ppt/slideLayouts/slideLayout14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33389"/>
      </p:ext>
    </p:extLst>
  </p:cSld>
  <p:clrMapOvr>
    <a:masterClrMapping/>
  </p:clrMapOvr>
  <p:transition spd="med">
    <p:wipe dir="r"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6" rIns="0" bIns="44666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8054992"/>
      </p:ext>
    </p:extLst>
  </p:cSld>
  <p:clrMapOvr>
    <a:masterClrMapping/>
  </p:clrMapOvr>
  <p:transition spd="med">
    <p:wipe dir="r"/>
  </p:transition>
</p:sldLayout>
</file>

<file path=ppt/slideLayouts/slideLayout14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22038"/>
      </p:ext>
    </p:extLst>
  </p:cSld>
  <p:clrMapOvr>
    <a:masterClrMapping/>
  </p:clrMapOvr>
  <p:transition spd="med">
    <p:wipe dir="r"/>
  </p:transition>
</p:sldLayout>
</file>

<file path=ppt/slideLayouts/slideLayout14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464807"/>
      </p:ext>
    </p:extLst>
  </p:cSld>
  <p:clrMapOvr>
    <a:masterClrMapping/>
  </p:clrMapOvr>
  <p:transition spd="med">
    <p:wipe dir="r"/>
  </p:transition>
</p:sldLayout>
</file>

<file path=ppt/slideLayouts/slideLayout14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67113"/>
      </p:ext>
    </p:extLst>
  </p:cSld>
  <p:clrMapOvr>
    <a:masterClrMapping/>
  </p:clrMapOvr>
  <p:transition spd="med">
    <p:wipe dir="r"/>
  </p:transition>
</p:sldLayout>
</file>

<file path=ppt/slideLayouts/slideLayout14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8486"/>
      </p:ext>
    </p:extLst>
  </p:cSld>
  <p:clrMapOvr>
    <a:masterClrMapping/>
  </p:clrMapOvr>
  <p:transition spd="med">
    <p:wipe dir="r"/>
  </p:transition>
</p:sldLayout>
</file>

<file path=ppt/slideLayouts/slideLayout14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891137"/>
      </p:ext>
    </p:extLst>
  </p:cSld>
  <p:clrMapOvr>
    <a:masterClrMapping/>
  </p:clrMapOvr>
  <p:transition spd="med">
    <p:wipe dir="r"/>
  </p:transition>
</p:sldLayout>
</file>

<file path=ppt/slideLayouts/slideLayout14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75" rIns="0" bIns="4477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21542"/>
      </p:ext>
    </p:extLst>
  </p:cSld>
  <p:clrMapOvr>
    <a:masterClrMapping/>
  </p:clrMapOvr>
  <p:transition spd="med">
    <p:wipe dir="r"/>
  </p:transition>
</p:sldLayout>
</file>

<file path=ppt/slideLayouts/slideLayout14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0425"/>
      </p:ext>
    </p:extLst>
  </p:cSld>
  <p:clrMapOvr>
    <a:masterClrMapping/>
  </p:clrMapOvr>
  <p:transition spd="med">
    <p:wipe dir="r"/>
  </p:transition>
</p:sldLayout>
</file>

<file path=ppt/slideLayouts/slideLayout14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59729"/>
      </p:ext>
    </p:extLst>
  </p:cSld>
  <p:clrMapOvr>
    <a:masterClrMapping/>
  </p:clrMapOvr>
  <p:transition spd="med">
    <p:wipe dir="r"/>
  </p:transition>
</p:sldLayout>
</file>

<file path=ppt/slideLayouts/slideLayout14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9449476"/>
      </p:ext>
    </p:extLst>
  </p:cSld>
  <p:clrMapOvr>
    <a:masterClrMapping/>
  </p:clrMapOvr>
  <p:transition spd="med">
    <p:wipe dir="r"/>
  </p:transition>
</p:sldLayout>
</file>

<file path=ppt/slideLayouts/slideLayout14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1912282"/>
      </p:ext>
    </p:extLst>
  </p:cSld>
  <p:clrMapOvr>
    <a:masterClrMapping/>
  </p:clrMapOvr>
  <p:transition spd="slow"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666" rIns="0" bIns="44666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63986661"/>
      </p:ext>
    </p:extLst>
  </p:cSld>
  <p:clrMapOvr>
    <a:masterClrMapping/>
  </p:clrMapOvr>
  <p:transition spd="med">
    <p:wipe dir="r"/>
  </p:transition>
</p:sldLayout>
</file>

<file path=ppt/slideLayouts/slideLayout14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4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93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0122377"/>
      </p:ext>
    </p:extLst>
  </p:cSld>
  <p:clrMapOvr>
    <a:masterClrMapping/>
  </p:clrMapOvr>
  <p:transition spd="med">
    <p:wipe dir="r"/>
  </p:transition>
</p:sldLayout>
</file>

<file path=ppt/slideLayouts/slideLayout14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224" tIns="45112" rIns="90224" bIns="45112"/>
          <a:lstStyle>
            <a:lvl1pPr marL="179827" indent="-179827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303" indent="-17364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200" indent="-179827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1046" indent="0">
              <a:buClr>
                <a:srgbClr val="0085C3"/>
              </a:buClr>
              <a:buNone/>
              <a:defRPr/>
            </a:lvl4pPr>
            <a:lvl5pPr marL="180143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224" tIns="45112" rIns="90224" bIns="45112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273249"/>
      </p:ext>
    </p:extLst>
  </p:cSld>
  <p:clrMapOvr>
    <a:masterClrMapping/>
  </p:clrMapOvr>
  <p:transition>
    <p:fade/>
  </p:transition>
</p:sldLayout>
</file>

<file path=ppt/slideLayouts/slideLayout14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3846739"/>
      </p:ext>
    </p:extLst>
  </p:cSld>
  <p:clrMapOvr>
    <a:masterClrMapping/>
  </p:clrMapOvr>
  <p:transition spd="med">
    <p:wipe dir="r"/>
  </p:transition>
</p:sldLayout>
</file>

<file path=ppt/slideLayouts/slideLayout14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422" indent="-17139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224" tIns="45112" rIns="90224" bIns="45112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9670550"/>
      </p:ext>
    </p:extLst>
  </p:cSld>
  <p:clrMapOvr>
    <a:masterClrMapping/>
  </p:clrMapOvr>
  <p:transition spd="med">
    <p:wipe dir="r"/>
  </p:transition>
</p:sldLayout>
</file>

<file path=ppt/slideLayouts/slideLayout14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222" tIns="45111" rIns="90222" bIns="45111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856524971"/>
      </p:ext>
    </p:extLst>
  </p:cSld>
  <p:clrMapOvr>
    <a:masterClrMapping/>
  </p:clrMapOvr>
  <p:transition spd="med">
    <p:wipe dir="r"/>
  </p:transition>
</p:sldLayout>
</file>

<file path=ppt/slideLayouts/slideLayout14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59" tIns="34286" rIns="67659" bIns="34286" rtlCol="0" anchor="ctr"/>
          <a:lstStyle/>
          <a:p>
            <a:pPr algn="ctr" defTabSz="667497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089519"/>
      </p:ext>
    </p:extLst>
  </p:cSld>
  <p:clrMapOvr>
    <a:masterClrMapping/>
  </p:clrMapOvr>
  <p:transition spd="med">
    <p:wipe dir="r"/>
  </p:transition>
</p:sldLayout>
</file>

<file path=ppt/slideLayouts/slideLayout14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717872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4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222" tIns="45111" rIns="90222" bIns="45111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867974992"/>
      </p:ext>
    </p:extLst>
  </p:cSld>
  <p:clrMapOvr>
    <a:masterClrMapping/>
  </p:clrMapOvr>
  <p:transition spd="med">
    <p:wipe dir="r"/>
  </p:transition>
</p:sldLayout>
</file>

<file path=ppt/slideLayouts/slideLayout14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2707158"/>
      </p:ext>
    </p:extLst>
  </p:cSld>
  <p:clrMapOvr>
    <a:masterClrMapping/>
  </p:clrMapOvr>
  <p:transition spd="slow">
    <p:fade/>
  </p:transition>
</p:sldLayout>
</file>

<file path=ppt/slideLayouts/slideLayout14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018" indent="-169018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7053" indent="-16901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8117" indent="-11247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912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741" indent="-16901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28779984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666" rIns="0" bIns="44666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666" rIns="0" bIns="44666" anchor="t" anchorCtr="0"/>
          <a:lstStyle>
            <a:lvl1pPr marL="222278" indent="-2222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1501114"/>
      </p:ext>
    </p:extLst>
  </p:cSld>
  <p:clrMapOvr>
    <a:masterClrMapping/>
  </p:clrMapOvr>
  <p:transition spd="med">
    <p:wipe dir="r"/>
  </p:transition>
</p:sldLayout>
</file>

<file path=ppt/slideLayouts/slideLayout14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2071826"/>
      </p:ext>
    </p:extLst>
  </p:cSld>
  <p:clrMapOvr>
    <a:masterClrMapping/>
  </p:clrMapOvr>
  <p:transition>
    <p:fade/>
  </p:transition>
</p:sldLayout>
</file>

<file path=ppt/slideLayouts/slideLayout146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6612386"/>
      </p:ext>
    </p:extLst>
  </p:cSld>
  <p:clrMapOvr>
    <a:masterClrMapping/>
  </p:clrMapOvr>
  <p:transition spd="med">
    <p:wipe dir="r"/>
  </p:transition>
</p:sldLayout>
</file>

<file path=ppt/slideLayouts/slideLayout14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478112"/>
      </p:ext>
    </p:extLst>
  </p:cSld>
  <p:clrMapOvr>
    <a:masterClrMapping/>
  </p:clrMapOvr>
</p:sldLayout>
</file>

<file path=ppt/slideLayouts/slideLayout14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551042"/>
      </p:ext>
    </p:extLst>
  </p:cSld>
  <p:clrMapOvr>
    <a:masterClrMapping/>
  </p:clrMapOvr>
  <p:transition spd="med">
    <p:wipe dir="r"/>
  </p:transition>
</p:sldLayout>
</file>

<file path=ppt/slideLayouts/slideLayout14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30" tIns="34289" rIns="67430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00830426"/>
      </p:ext>
    </p:extLst>
  </p:cSld>
  <p:clrMapOvr>
    <a:masterClrMapping/>
  </p:clrMapOvr>
  <p:transition spd="med">
    <p:zoom dir="in"/>
  </p:transition>
</p:sldLayout>
</file>

<file path=ppt/slideLayouts/slideLayout14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510211"/>
      </p:ext>
    </p:extLst>
  </p:cSld>
  <p:clrMapOvr>
    <a:masterClrMapping/>
  </p:clrMapOvr>
  <p:transition spd="med">
    <p:zoom dir="in"/>
  </p:transition>
</p:sldLayout>
</file>

<file path=ppt/slideLayouts/slideLayout14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0630670"/>
      </p:ext>
    </p:extLst>
  </p:cSld>
  <p:clrMapOvr>
    <a:masterClrMapping/>
  </p:clrMapOvr>
  <p:transition spd="med">
    <p:wipe dir="r"/>
  </p:transition>
</p:sldLayout>
</file>

<file path=ppt/slideLayouts/slideLayout14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979799"/>
      </p:ext>
    </p:extLst>
  </p:cSld>
  <p:clrMapOvr>
    <a:masterClrMapping/>
  </p:clrMapOvr>
  <p:transition spd="med">
    <p:wipe dir="r"/>
  </p:transition>
</p:sldLayout>
</file>

<file path=ppt/slideLayouts/slideLayout14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954" tIns="224954" rIns="224954" bIns="22495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222541"/>
      </p:ext>
    </p:extLst>
  </p:cSld>
  <p:clrMapOvr>
    <a:masterClrMapping/>
  </p:clrMapOvr>
  <p:transition spd="med">
    <p:wipe dir="r"/>
  </p:transition>
</p:sldLayout>
</file>

<file path=ppt/slideLayouts/slideLayout14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254099"/>
      </p:ext>
    </p:extLst>
  </p:cSld>
  <p:clrMapOvr>
    <a:masterClrMapping/>
  </p:clrMapOvr>
  <p:transition spd="slow"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666" rIns="0" bIns="44666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420"/>
            <a:ext cx="4305300" cy="313267"/>
          </a:xfrm>
          <a:prstGeom prst="rect">
            <a:avLst/>
          </a:prstGeom>
        </p:spPr>
        <p:txBody>
          <a:bodyPr lIns="0" tIns="44666" rIns="0" bIns="44666" anchor="t" anchorCtr="0"/>
          <a:lstStyle>
            <a:lvl1pPr marL="222278" indent="-2222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704" indent="-1656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435" indent="-2238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85758234"/>
      </p:ext>
    </p:extLst>
  </p:cSld>
  <p:clrMapOvr>
    <a:masterClrMapping/>
  </p:clrMapOvr>
  <p:transition spd="med">
    <p:wipe dir="r"/>
  </p:transition>
</p:sldLayout>
</file>

<file path=ppt/slideLayouts/slideLayout14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224" tIns="45112" rIns="90224" bIns="45112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338" indent="-22802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11467805"/>
      </p:ext>
    </p:extLst>
  </p:cSld>
  <p:clrMapOvr>
    <a:masterClrMapping/>
  </p:clrMapOvr>
  <p:transition spd="med">
    <p:wipe dir="r"/>
  </p:transition>
</p:sldLayout>
</file>

<file path=ppt/slideLayouts/slideLayout1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941445"/>
      </p:ext>
    </p:extLst>
  </p:cSld>
  <p:clrMapOvr>
    <a:masterClrMapping/>
  </p:clrMapOvr>
  <p:transition spd="med">
    <p:wipe dir="r"/>
  </p:transition>
</p:sldLayout>
</file>

<file path=ppt/slideLayouts/slideLayout1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0700360"/>
      </p:ext>
    </p:extLst>
  </p:cSld>
  <p:clrMapOvr>
    <a:masterClrMapping/>
  </p:clrMapOvr>
  <p:transition spd="med">
    <p:wipe dir="r"/>
  </p:transition>
</p:sldLayout>
</file>

<file path=ppt/slideLayouts/slideLayout147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462" tIns="44716" rIns="89462" bIns="44716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0288" tIns="45144" rIns="90288" bIns="45144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448482"/>
      </p:ext>
    </p:extLst>
  </p:cSld>
  <p:clrMapOvr>
    <a:masterClrMapping/>
  </p:clrMapOvr>
  <p:transition>
    <p:fade/>
  </p:transition>
</p:sldLayout>
</file>

<file path=ppt/slideLayouts/slideLayout1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918267"/>
      </p:ext>
    </p:extLst>
  </p:cSld>
  <p:clrMapOvr>
    <a:masterClrMapping/>
  </p:clrMapOvr>
  <p:transition spd="med">
    <p:wipe dir="r"/>
  </p:transition>
</p:sldLayout>
</file>

<file path=ppt/slideLayouts/slideLayout1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8135243"/>
      </p:ext>
    </p:extLst>
  </p:cSld>
  <p:clrMapOvr>
    <a:masterClrMapping/>
  </p:clrMapOvr>
  <p:transition spd="med">
    <p:wipe dir="r"/>
  </p:transition>
</p:sldLayout>
</file>

<file path=ppt/slideLayouts/slideLayout14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23348336"/>
      </p:ext>
    </p:extLst>
  </p:cSld>
  <p:clrMapOvr>
    <a:masterClrMapping/>
  </p:clrMapOvr>
</p:sldLayout>
</file>

<file path=ppt/slideLayouts/slideLayout14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484" tIns="44727" rIns="89484" bIns="44727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0310" tIns="45155" rIns="90310" bIns="45155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041092"/>
      </p:ext>
    </p:extLst>
  </p:cSld>
  <p:clrMapOvr>
    <a:masterClrMapping/>
  </p:clrMapOvr>
  <p:transition>
    <p:fade/>
  </p:transition>
</p:sldLayout>
</file>

<file path=ppt/slideLayouts/slideLayout14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19"/>
            <a:ext cx="5962650" cy="755014"/>
          </a:xfrm>
        </p:spPr>
        <p:txBody>
          <a:bodyPr anchor="b" anchorCtr="0"/>
          <a:lstStyle>
            <a:lvl1pPr algn="l">
              <a:lnSpc>
                <a:spcPts val="4000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4" y="3124044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567" y="1947736"/>
            <a:ext cx="1399035" cy="139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73636"/>
      </p:ext>
    </p:extLst>
  </p:cSld>
  <p:clrMapOvr>
    <a:masterClrMapping/>
  </p:clrMapOvr>
  <p:transition spd="med">
    <p:wipe dir="r"/>
  </p:transition>
</p:sldLayout>
</file>

<file path=ppt/slideLayouts/slideLayout14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196187"/>
            <a:ext cx="8279946" cy="664797"/>
          </a:xfrm>
        </p:spPr>
        <p:txBody>
          <a:bodyPr wrap="square" anchor="t"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69"/>
            <a:ext cx="8267140" cy="3517106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36680" y="4629150"/>
            <a:ext cx="8262035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718089"/>
      </p:ext>
    </p:extLst>
  </p:cSld>
  <p:clrMapOvr>
    <a:masterClrMapping/>
  </p:clrMapOvr>
  <p:transition spd="med">
    <p:wipe dir="r"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666" rIns="0" bIns="44666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848710366"/>
      </p:ext>
    </p:extLst>
  </p:cSld>
  <p:clrMapOvr>
    <a:masterClrMapping/>
  </p:clrMapOvr>
  <p:transition spd="med">
    <p:wipe dir="r"/>
  </p:transition>
</p:sldLayout>
</file>

<file path=ppt/slideLayouts/slideLayout14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0" tIns="45150" rIns="90300" bIns="45150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988412"/>
      </p:ext>
    </p:extLst>
  </p:cSld>
  <p:clrMapOvr>
    <a:masterClrMapping/>
  </p:clrMapOvr>
  <p:transition spd="med">
    <p:wipe dir="r"/>
  </p:transition>
</p:sldLayout>
</file>

<file path=ppt/slideLayouts/slideLayout14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3970" y="4824278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 wrap="square" anchor="t"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411834" y="1324051"/>
            <a:ext cx="914400" cy="914400"/>
          </a:xfrm>
          <a:prstGeom prst="rect">
            <a:avLst/>
          </a:prstGeom>
          <a:noFill/>
        </p:spPr>
        <p:txBody>
          <a:bodyPr wrap="none" lIns="90312" tIns="45156" rIns="90312" bIns="45156" rtlCol="0">
            <a:norm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2000" dirty="0" err="1">
              <a:solidFill>
                <a:srgbClr val="444444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27513871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6" tIns="225186" rIns="225186" bIns="22518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65458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6" tIns="225186" rIns="225186" bIns="22518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2066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6" tIns="225186" rIns="225186" bIns="22518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76991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6" tIns="225186" rIns="225186" bIns="22518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445518"/>
      </p:ext>
    </p:extLst>
  </p:cSld>
  <p:clrMapOvr>
    <a:masterClrMapping/>
  </p:clrMapOvr>
  <p:transition spd="med">
    <p:wipe dir="r"/>
  </p:transition>
</p:sldLayout>
</file>

<file path=ppt/slideLayouts/slideLayout14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6" tIns="225186" rIns="225186" bIns="225186" anchor="t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77"/>
            <a:ext cx="260349" cy="114299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30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518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8233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785" tIns="34289" rIns="6778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785" tIns="34289" rIns="6778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785" tIns="34289" rIns="6778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422388"/>
      </p:ext>
    </p:extLst>
  </p:cSld>
  <p:clrMapOvr>
    <a:masterClrMapping/>
  </p:clrMapOvr>
  <p:transition spd="med">
    <p:wipe dir="r"/>
  </p:transition>
</p:sldLayout>
</file>

<file path=ppt/slideLayouts/slideLayout1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75097"/>
      </p:ext>
    </p:extLst>
  </p:cSld>
  <p:clrMapOvr>
    <a:masterClrMapping/>
  </p:clrMapOvr>
  <p:transition spd="med">
    <p:wipe dir="r"/>
  </p:transition>
</p:sldLayout>
</file>

<file path=ppt/slideLayouts/slideLayout1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441" indent="-1717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441" indent="-1717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34161"/>
      </p:ext>
    </p:extLst>
  </p:cSld>
  <p:clrMapOvr>
    <a:masterClrMapping/>
  </p:clrMapOvr>
  <p:transition spd="med">
    <p:wipe dir="r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154227"/>
      </p:ext>
    </p:extLst>
  </p:cSld>
  <p:clrMapOvr>
    <a:masterClrMapping/>
  </p:clrMapOvr>
  <p:transition spd="med">
    <p:wipe dir="r"/>
  </p:transition>
</p:sldLayout>
</file>

<file path=ppt/slideLayouts/slideLayout1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441" indent="-1717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441" indent="-1717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90142"/>
      </p:ext>
    </p:extLst>
  </p:cSld>
  <p:clrMapOvr>
    <a:masterClrMapping/>
  </p:clrMapOvr>
  <p:transition spd="med">
    <p:wipe dir="r"/>
  </p:transition>
</p:sldLayout>
</file>

<file path=ppt/slideLayouts/slideLayout1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111771"/>
      </p:ext>
    </p:extLst>
  </p:cSld>
  <p:clrMapOvr>
    <a:masterClrMapping/>
  </p:clrMapOvr>
  <p:transition spd="med">
    <p:wipe dir="r"/>
  </p:transition>
</p:sldLayout>
</file>

<file path=ppt/slideLayouts/slideLayout1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145874"/>
      </p:ext>
    </p:extLst>
  </p:cSld>
  <p:clrMapOvr>
    <a:masterClrMapping/>
  </p:clrMapOvr>
  <p:transition spd="med">
    <p:wipe dir="r"/>
  </p:transition>
</p:sldLayout>
</file>

<file path=ppt/slideLayouts/slideLayout1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330" tIns="169330" rIns="169330" bIns="1693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637320"/>
      </p:ext>
    </p:extLst>
  </p:cSld>
  <p:clrMapOvr>
    <a:masterClrMapping/>
  </p:clrMapOvr>
  <p:transition spd="med">
    <p:wipe dir="r"/>
  </p:transition>
</p:sldLayout>
</file>

<file path=ppt/slideLayouts/slideLayout1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330" tIns="169330" rIns="169330" bIns="1693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596701"/>
      </p:ext>
    </p:extLst>
  </p:cSld>
  <p:clrMapOvr>
    <a:masterClrMapping/>
  </p:clrMapOvr>
  <p:transition spd="med">
    <p:wipe dir="r"/>
  </p:transition>
</p:sldLayout>
</file>

<file path=ppt/slideLayouts/slideLayout1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330" tIns="169330" rIns="169330" bIns="1693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87848"/>
      </p:ext>
    </p:extLst>
  </p:cSld>
  <p:clrMapOvr>
    <a:masterClrMapping/>
  </p:clrMapOvr>
  <p:transition spd="med">
    <p:wipe dir="r"/>
  </p:transition>
</p:sldLayout>
</file>

<file path=ppt/slideLayouts/slideLayout1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330" tIns="169330" rIns="169330" bIns="1693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40323"/>
      </p:ext>
    </p:extLst>
  </p:cSld>
  <p:clrMapOvr>
    <a:masterClrMapping/>
  </p:clrMapOvr>
  <p:transition spd="med">
    <p:wipe dir="r"/>
  </p:transition>
</p:sldLayout>
</file>

<file path=ppt/slideLayouts/slideLayout1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330" tIns="169330" rIns="169330" bIns="1693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29676"/>
      </p:ext>
    </p:extLst>
  </p:cSld>
  <p:clrMapOvr>
    <a:masterClrMapping/>
  </p:clrMapOvr>
  <p:transition spd="med">
    <p:wipe dir="r"/>
  </p:transition>
</p:sldLayout>
</file>

<file path=ppt/slideLayouts/slideLayout149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931578"/>
      </p:ext>
    </p:extLst>
  </p:cSld>
  <p:clrMapOvr>
    <a:masterClrMapping/>
  </p:clrMapOvr>
</p:sldLayout>
</file>

<file path=ppt/slideLayouts/slideLayout14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30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59187"/>
      </p:ext>
    </p:extLst>
  </p:cSld>
  <p:clrMapOvr>
    <a:masterClrMapping/>
  </p:clrMapOvr>
  <p:transition spd="med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86577"/>
      </p:ext>
    </p:extLst>
  </p:cSld>
  <p:clrMapOvr>
    <a:masterClrMapping/>
  </p:clrMapOvr>
  <p:transition spd="med">
    <p:wipe dir="r"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83627"/>
      </p:ext>
    </p:extLst>
  </p:cSld>
  <p:clrMapOvr>
    <a:masterClrMapping/>
  </p:clrMapOvr>
  <p:transition spd="med">
    <p:wipe dir="r"/>
  </p:transition>
</p:sldLayout>
</file>

<file path=ppt/slideLayouts/slideLayout15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077427"/>
      </p:ext>
    </p:extLst>
  </p:cSld>
  <p:clrMapOvr>
    <a:masterClrMapping/>
  </p:clrMapOvr>
  <p:transition spd="med">
    <p:wipe dir="r"/>
  </p:transition>
</p:sldLayout>
</file>

<file path=ppt/slideLayouts/slideLayout15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67064"/>
      </p:ext>
    </p:extLst>
  </p:cSld>
  <p:clrMapOvr>
    <a:masterClrMapping/>
  </p:clrMapOvr>
  <p:transition spd="med">
    <p:wipe dir="r"/>
  </p:transition>
</p:sldLayout>
</file>

<file path=ppt/slideLayouts/slideLayout15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199733642"/>
      </p:ext>
    </p:extLst>
  </p:cSld>
  <p:clrMapOvr>
    <a:masterClrMapping/>
  </p:clrMapOvr>
  <p:transition spd="med">
    <p:wipe dir="r"/>
  </p:transition>
</p:sldLayout>
</file>

<file path=ppt/slideLayouts/slideLayout15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38" tIns="34289" rIns="6783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38" tIns="34289" rIns="6783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38" tIns="34289" rIns="6783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70396"/>
      </p:ext>
    </p:extLst>
  </p:cSld>
  <p:clrMapOvr>
    <a:masterClrMapping/>
  </p:clrMapOvr>
  <p:transition spd="med">
    <p:wipe dir="r"/>
  </p:transition>
</p:sldLayout>
</file>

<file path=ppt/slideLayouts/slideLayout1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302400"/>
      </p:ext>
    </p:extLst>
  </p:cSld>
  <p:clrMapOvr>
    <a:masterClrMapping/>
  </p:clrMapOvr>
  <p:transition spd="med">
    <p:wipe dir="r"/>
  </p:transition>
</p:sldLayout>
</file>

<file path=ppt/slideLayouts/slideLayout1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808" indent="-1718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808" indent="-1718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860978"/>
      </p:ext>
    </p:extLst>
  </p:cSld>
  <p:clrMapOvr>
    <a:masterClrMapping/>
  </p:clrMapOvr>
  <p:transition spd="med">
    <p:wipe dir="r"/>
  </p:transition>
</p:sldLayout>
</file>

<file path=ppt/slideLayouts/slideLayout1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808" indent="-1718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5808" indent="-1718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377979"/>
      </p:ext>
    </p:extLst>
  </p:cSld>
  <p:clrMapOvr>
    <a:masterClrMapping/>
  </p:clrMapOvr>
  <p:transition spd="med">
    <p:wipe dir="r"/>
  </p:transition>
</p:sldLayout>
</file>

<file path=ppt/slideLayouts/slideLayout1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60937"/>
      </p:ext>
    </p:extLst>
  </p:cSld>
  <p:clrMapOvr>
    <a:masterClrMapping/>
  </p:clrMapOvr>
  <p:transition spd="med">
    <p:wipe dir="r"/>
  </p:transition>
</p:sldLayout>
</file>

<file path=ppt/slideLayouts/slideLayout1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2163433"/>
      </p:ext>
    </p:extLst>
  </p:cSld>
  <p:clrMapOvr>
    <a:masterClrMapping/>
  </p:clrMapOvr>
  <p:transition spd="med">
    <p:wipe dir="r"/>
  </p:transition>
</p:sldLayout>
</file>

<file path=ppt/slideLayouts/slideLayout1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470" tIns="169470" rIns="169470" bIns="1694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985720"/>
      </p:ext>
    </p:extLst>
  </p:cSld>
  <p:clrMapOvr>
    <a:masterClrMapping/>
  </p:clrMapOvr>
  <p:transition spd="med">
    <p:wipe dir="r"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975153"/>
      </p:ext>
    </p:extLst>
  </p:cSld>
  <p:clrMapOvr>
    <a:masterClrMapping/>
  </p:clrMapOvr>
  <p:transition spd="med">
    <p:wipe dir="r"/>
  </p:transition>
</p:sldLayout>
</file>

<file path=ppt/slideLayouts/slideLayout1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470" tIns="169470" rIns="169470" bIns="1694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905709"/>
      </p:ext>
    </p:extLst>
  </p:cSld>
  <p:clrMapOvr>
    <a:masterClrMapping/>
  </p:clrMapOvr>
  <p:transition spd="med">
    <p:wipe dir="r"/>
  </p:transition>
</p:sldLayout>
</file>

<file path=ppt/slideLayouts/slideLayout1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470" tIns="169470" rIns="169470" bIns="1694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13802"/>
      </p:ext>
    </p:extLst>
  </p:cSld>
  <p:clrMapOvr>
    <a:masterClrMapping/>
  </p:clrMapOvr>
  <p:transition spd="med">
    <p:wipe dir="r"/>
  </p:transition>
</p:sldLayout>
</file>

<file path=ppt/slideLayouts/slideLayout1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470" tIns="169470" rIns="169470" bIns="1694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98728"/>
      </p:ext>
    </p:extLst>
  </p:cSld>
  <p:clrMapOvr>
    <a:masterClrMapping/>
  </p:clrMapOvr>
  <p:transition spd="med">
    <p:wipe dir="r"/>
  </p:transition>
</p:sldLayout>
</file>

<file path=ppt/slideLayouts/slideLayout1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470" tIns="169470" rIns="169470" bIns="1694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828129"/>
      </p:ext>
    </p:extLst>
  </p:cSld>
  <p:clrMapOvr>
    <a:masterClrMapping/>
  </p:clrMapOvr>
  <p:transition spd="med">
    <p:wipe dir="r"/>
  </p:transition>
</p:sldLayout>
</file>

<file path=ppt/slideLayouts/slideLayout15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935"/>
      </p:ext>
    </p:extLst>
  </p:cSld>
  <p:clrMapOvr>
    <a:masterClrMapping/>
  </p:clrMapOvr>
</p:sldLayout>
</file>

<file path=ppt/slideLayouts/slideLayout15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266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896434"/>
      </p:ext>
    </p:extLst>
  </p:cSld>
  <p:clrMapOvr>
    <a:masterClrMapping/>
  </p:clrMapOvr>
  <p:transition spd="med">
    <p:wipe dir="r"/>
  </p:transition>
</p:sldLayout>
</file>

<file path=ppt/slideLayouts/slideLayout15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6155"/>
      </p:ext>
    </p:extLst>
  </p:cSld>
  <p:clrMapOvr>
    <a:masterClrMapping/>
  </p:clrMapOvr>
  <p:transition spd="med">
    <p:wipe dir="r"/>
  </p:transition>
</p:sldLayout>
</file>

<file path=ppt/slideLayouts/slideLayout15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8742"/>
      </p:ext>
    </p:extLst>
  </p:cSld>
  <p:clrMapOvr>
    <a:masterClrMapping/>
  </p:clrMapOvr>
  <p:transition spd="med">
    <p:wipe dir="r"/>
  </p:transition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950822349"/>
      </p:ext>
    </p:extLst>
  </p:cSld>
  <p:clrMapOvr>
    <a:masterClrMapping/>
  </p:clrMapOvr>
  <p:transition spd="med">
    <p:wipe dir="r"/>
  </p:transition>
</p:sldLayout>
</file>

<file path=ppt/slideLayouts/slideLayout15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92" tIns="34289" rIns="67892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92" tIns="34289" rIns="67892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892" tIns="34289" rIns="67892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946273"/>
      </p:ext>
    </p:extLst>
  </p:cSld>
  <p:clrMapOvr>
    <a:masterClrMapping/>
  </p:clrMapOvr>
  <p:transition spd="med">
    <p:wipe dir="r"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73219"/>
      </p:ext>
    </p:extLst>
  </p:cSld>
  <p:clrMapOvr>
    <a:masterClrMapping/>
  </p:clrMapOvr>
  <p:transition spd="med">
    <p:wipe dir="r"/>
  </p:transition>
</p:sldLayout>
</file>

<file path=ppt/slideLayouts/slideLayout1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734414"/>
      </p:ext>
    </p:extLst>
  </p:cSld>
  <p:clrMapOvr>
    <a:masterClrMapping/>
  </p:clrMapOvr>
  <p:transition spd="med">
    <p:wipe dir="r"/>
  </p:transition>
</p:sldLayout>
</file>

<file path=ppt/slideLayouts/slideLayout1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186" indent="-17199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186" indent="-17199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686008"/>
      </p:ext>
    </p:extLst>
  </p:cSld>
  <p:clrMapOvr>
    <a:masterClrMapping/>
  </p:clrMapOvr>
  <p:transition spd="med">
    <p:wipe dir="r"/>
  </p:transition>
</p:sldLayout>
</file>

<file path=ppt/slideLayouts/slideLayout1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186" indent="-17199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186" indent="-17199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66018"/>
      </p:ext>
    </p:extLst>
  </p:cSld>
  <p:clrMapOvr>
    <a:masterClrMapping/>
  </p:clrMapOvr>
  <p:transition spd="med">
    <p:wipe dir="r"/>
  </p:transition>
</p:sldLayout>
</file>

<file path=ppt/slideLayouts/slideLayout1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31526"/>
      </p:ext>
    </p:extLst>
  </p:cSld>
  <p:clrMapOvr>
    <a:masterClrMapping/>
  </p:clrMapOvr>
  <p:transition spd="med">
    <p:wipe dir="r"/>
  </p:transition>
</p:sldLayout>
</file>

<file path=ppt/slideLayouts/slideLayout1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6783939"/>
      </p:ext>
    </p:extLst>
  </p:cSld>
  <p:clrMapOvr>
    <a:masterClrMapping/>
  </p:clrMapOvr>
  <p:transition spd="med">
    <p:wipe dir="r"/>
  </p:transition>
</p:sldLayout>
</file>

<file path=ppt/slideLayouts/slideLayout1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614" tIns="169614" rIns="169614" bIns="16961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337795"/>
      </p:ext>
    </p:extLst>
  </p:cSld>
  <p:clrMapOvr>
    <a:masterClrMapping/>
  </p:clrMapOvr>
  <p:transition spd="med">
    <p:wipe dir="r"/>
  </p:transition>
</p:sldLayout>
</file>

<file path=ppt/slideLayouts/slideLayout1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614" tIns="169614" rIns="169614" bIns="16961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432062"/>
      </p:ext>
    </p:extLst>
  </p:cSld>
  <p:clrMapOvr>
    <a:masterClrMapping/>
  </p:clrMapOvr>
  <p:transition spd="med">
    <p:wipe dir="r"/>
  </p:transition>
</p:sldLayout>
</file>

<file path=ppt/slideLayouts/slideLayout1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614" tIns="169614" rIns="169614" bIns="16961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157933"/>
      </p:ext>
    </p:extLst>
  </p:cSld>
  <p:clrMapOvr>
    <a:masterClrMapping/>
  </p:clrMapOvr>
  <p:transition spd="med">
    <p:wipe dir="r"/>
  </p:transition>
</p:sldLayout>
</file>

<file path=ppt/slideLayouts/slideLayout1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614" tIns="169614" rIns="169614" bIns="16961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509277"/>
      </p:ext>
    </p:extLst>
  </p:cSld>
  <p:clrMapOvr>
    <a:masterClrMapping/>
  </p:clrMapOvr>
  <p:transition spd="med">
    <p:wipe dir="r"/>
  </p:transition>
</p:sldLayout>
</file>

<file path=ppt/slideLayouts/slideLayout1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614" tIns="169614" rIns="169614" bIns="16961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17222"/>
      </p:ext>
    </p:extLst>
  </p:cSld>
  <p:clrMapOvr>
    <a:masterClrMapping/>
  </p:clrMapOvr>
  <p:transition spd="med">
    <p:wipe dir="r"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326102"/>
      </p:ext>
    </p:extLst>
  </p:cSld>
  <p:clrMapOvr>
    <a:masterClrMapping/>
  </p:clrMapOvr>
  <p:transition spd="med">
    <p:wipe dir="r"/>
  </p:transition>
</p:sldLayout>
</file>

<file path=ppt/slideLayouts/slideLayout153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356547"/>
      </p:ext>
    </p:extLst>
  </p:cSld>
  <p:clrMapOvr>
    <a:masterClrMapping/>
  </p:clrMapOvr>
</p:sldLayout>
</file>

<file path=ppt/slideLayouts/slideLayout15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230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88033"/>
      </p:ext>
    </p:extLst>
  </p:cSld>
  <p:clrMapOvr>
    <a:masterClrMapping/>
  </p:clrMapOvr>
  <p:transition spd="med">
    <p:wipe dir="r"/>
  </p:transition>
</p:sldLayout>
</file>

<file path=ppt/slideLayouts/slideLayout15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554364"/>
      </p:ext>
    </p:extLst>
  </p:cSld>
  <p:clrMapOvr>
    <a:masterClrMapping/>
  </p:clrMapOvr>
  <p:transition spd="med">
    <p:wipe dir="r"/>
  </p:transition>
</p:sldLayout>
</file>

<file path=ppt/slideLayouts/slideLayout15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51006"/>
      </p:ext>
    </p:extLst>
  </p:cSld>
  <p:clrMapOvr>
    <a:masterClrMapping/>
  </p:clrMapOvr>
  <p:transition spd="med">
    <p:wipe dir="r"/>
  </p:transition>
</p:sldLayout>
</file>

<file path=ppt/slideLayouts/slideLayout15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639111194"/>
      </p:ext>
    </p:extLst>
  </p:cSld>
  <p:clrMapOvr>
    <a:masterClrMapping/>
  </p:clrMapOvr>
  <p:transition spd="med">
    <p:wipe dir="r"/>
  </p:transition>
</p:sldLayout>
</file>

<file path=ppt/slideLayouts/slideLayout15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49" tIns="34289" rIns="6794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49" tIns="34289" rIns="6794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49" tIns="34289" rIns="6794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97000"/>
      </p:ext>
    </p:extLst>
  </p:cSld>
  <p:clrMapOvr>
    <a:masterClrMapping/>
  </p:clrMapOvr>
  <p:transition spd="med">
    <p:wipe dir="r"/>
  </p:transition>
</p:sldLayout>
</file>

<file path=ppt/slideLayouts/slideLayout1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580358"/>
      </p:ext>
    </p:extLst>
  </p:cSld>
  <p:clrMapOvr>
    <a:masterClrMapping/>
  </p:clrMapOvr>
  <p:transition spd="med">
    <p:wipe dir="r"/>
  </p:transition>
</p:sldLayout>
</file>

<file path=ppt/slideLayouts/slideLayout1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585" indent="-172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585" indent="-172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39937"/>
      </p:ext>
    </p:extLst>
  </p:cSld>
  <p:clrMapOvr>
    <a:masterClrMapping/>
  </p:clrMapOvr>
  <p:transition spd="med">
    <p:wipe dir="r"/>
  </p:transition>
</p:sldLayout>
</file>

<file path=ppt/slideLayouts/slideLayout1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585" indent="-172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585" indent="-172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86450"/>
      </p:ext>
    </p:extLst>
  </p:cSld>
  <p:clrMapOvr>
    <a:masterClrMapping/>
  </p:clrMapOvr>
  <p:transition spd="med">
    <p:wipe dir="r"/>
  </p:transition>
</p:sldLayout>
</file>

<file path=ppt/slideLayouts/slideLayout1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7918"/>
      </p:ext>
    </p:extLst>
  </p:cSld>
  <p:clrMapOvr>
    <a:masterClrMapping/>
  </p:clrMapOvr>
  <p:transition spd="med">
    <p:wipe dir="r"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07228"/>
      </p:ext>
    </p:extLst>
  </p:cSld>
  <p:clrMapOvr>
    <a:masterClrMapping/>
  </p:clrMapOvr>
  <p:transition spd="med">
    <p:wipe dir="r"/>
  </p:transition>
</p:sldLayout>
</file>

<file path=ppt/slideLayouts/slideLayout1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5914098"/>
      </p:ext>
    </p:extLst>
  </p:cSld>
  <p:clrMapOvr>
    <a:masterClrMapping/>
  </p:clrMapOvr>
  <p:transition spd="med">
    <p:wipe dir="r"/>
  </p:transition>
</p:sldLayout>
</file>

<file path=ppt/slideLayouts/slideLayout1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766" tIns="169766" rIns="169766" bIns="169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486565"/>
      </p:ext>
    </p:extLst>
  </p:cSld>
  <p:clrMapOvr>
    <a:masterClrMapping/>
  </p:clrMapOvr>
  <p:transition spd="med">
    <p:wipe dir="r"/>
  </p:transition>
</p:sldLayout>
</file>

<file path=ppt/slideLayouts/slideLayout1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766" tIns="169766" rIns="169766" bIns="169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517842"/>
      </p:ext>
    </p:extLst>
  </p:cSld>
  <p:clrMapOvr>
    <a:masterClrMapping/>
  </p:clrMapOvr>
  <p:transition spd="med">
    <p:wipe dir="r"/>
  </p:transition>
</p:sldLayout>
</file>

<file path=ppt/slideLayouts/slideLayout1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766" tIns="169766" rIns="169766" bIns="169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928800"/>
      </p:ext>
    </p:extLst>
  </p:cSld>
  <p:clrMapOvr>
    <a:masterClrMapping/>
  </p:clrMapOvr>
  <p:transition spd="med">
    <p:wipe dir="r"/>
  </p:transition>
</p:sldLayout>
</file>

<file path=ppt/slideLayouts/slideLayout1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766" tIns="169766" rIns="169766" bIns="169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675658"/>
      </p:ext>
    </p:extLst>
  </p:cSld>
  <p:clrMapOvr>
    <a:masterClrMapping/>
  </p:clrMapOvr>
  <p:transition spd="med">
    <p:wipe dir="r"/>
  </p:transition>
</p:sldLayout>
</file>

<file path=ppt/slideLayouts/slideLayout1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766" tIns="169766" rIns="169766" bIns="169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330284"/>
      </p:ext>
    </p:extLst>
  </p:cSld>
  <p:clrMapOvr>
    <a:masterClrMapping/>
  </p:clrMapOvr>
  <p:transition spd="med">
    <p:wipe dir="r"/>
  </p:transition>
</p:sldLayout>
</file>

<file path=ppt/slideLayouts/slideLayout154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97569"/>
      </p:ext>
    </p:extLst>
  </p:cSld>
  <p:clrMapOvr>
    <a:masterClrMapping/>
  </p:clrMapOvr>
</p:sldLayout>
</file>

<file path=ppt/slideLayouts/slideLayout15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19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69631"/>
      </p:ext>
    </p:extLst>
  </p:cSld>
  <p:clrMapOvr>
    <a:masterClrMapping/>
  </p:clrMapOvr>
  <p:transition spd="med">
    <p:wipe dir="r"/>
  </p:transition>
</p:sldLayout>
</file>

<file path=ppt/slideLayouts/slideLayout15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541315"/>
      </p:ext>
    </p:extLst>
  </p:cSld>
  <p:clrMapOvr>
    <a:masterClrMapping/>
  </p:clrMapOvr>
  <p:transition spd="med">
    <p:wipe dir="r"/>
  </p:transition>
</p:sldLayout>
</file>

<file path=ppt/slideLayouts/slideLayout15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00111"/>
      </p:ext>
    </p:extLst>
  </p:cSld>
  <p:clrMapOvr>
    <a:masterClrMapping/>
  </p:clrMapOvr>
  <p:transition spd="med">
    <p:wipe dir="r"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43960"/>
      </p:ext>
    </p:extLst>
  </p:cSld>
  <p:clrMapOvr>
    <a:masterClrMapping/>
  </p:clrMapOvr>
  <p:transition spd="med">
    <p:wipe dir="r"/>
  </p:transition>
</p:sldLayout>
</file>

<file path=ppt/slideLayouts/slideLayout15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44222630"/>
      </p:ext>
    </p:extLst>
  </p:cSld>
  <p:clrMapOvr>
    <a:masterClrMapping/>
  </p:clrMapOvr>
  <p:transition spd="med">
    <p:wipe dir="r"/>
  </p:transition>
</p:sldLayout>
</file>

<file path=ppt/slideLayouts/slideLayout15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007" tIns="34289" rIns="6800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007" tIns="34289" rIns="6800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007" tIns="34289" rIns="6800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236772"/>
      </p:ext>
    </p:extLst>
  </p:cSld>
  <p:clrMapOvr>
    <a:masterClrMapping/>
  </p:clrMapOvr>
  <p:transition spd="med">
    <p:wipe dir="r"/>
  </p:transition>
</p:sldLayout>
</file>

<file path=ppt/slideLayouts/slideLayout1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84544"/>
      </p:ext>
    </p:extLst>
  </p:cSld>
  <p:clrMapOvr>
    <a:masterClrMapping/>
  </p:clrMapOvr>
  <p:transition spd="med">
    <p:wipe dir="r"/>
  </p:transition>
</p:sldLayout>
</file>

<file path=ppt/slideLayouts/slideLayout1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995" indent="-1723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995" indent="-1723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1924"/>
      </p:ext>
    </p:extLst>
  </p:cSld>
  <p:clrMapOvr>
    <a:masterClrMapping/>
  </p:clrMapOvr>
  <p:transition spd="med">
    <p:wipe dir="r"/>
  </p:transition>
</p:sldLayout>
</file>

<file path=ppt/slideLayouts/slideLayout1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995" indent="-1723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6995" indent="-1723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650942"/>
      </p:ext>
    </p:extLst>
  </p:cSld>
  <p:clrMapOvr>
    <a:masterClrMapping/>
  </p:clrMapOvr>
  <p:transition spd="med">
    <p:wipe dir="r"/>
  </p:transition>
</p:sldLayout>
</file>

<file path=ppt/slideLayouts/slideLayout1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105674"/>
      </p:ext>
    </p:extLst>
  </p:cSld>
  <p:clrMapOvr>
    <a:masterClrMapping/>
  </p:clrMapOvr>
  <p:transition spd="med">
    <p:wipe dir="r"/>
  </p:transition>
</p:sldLayout>
</file>

<file path=ppt/slideLayouts/slideLayout1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9522042"/>
      </p:ext>
    </p:extLst>
  </p:cSld>
  <p:clrMapOvr>
    <a:masterClrMapping/>
  </p:clrMapOvr>
  <p:transition spd="med">
    <p:wipe dir="r"/>
  </p:transition>
</p:sldLayout>
</file>

<file path=ppt/slideLayouts/slideLayout1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922" tIns="169922" rIns="169922" bIns="1699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36089"/>
      </p:ext>
    </p:extLst>
  </p:cSld>
  <p:clrMapOvr>
    <a:masterClrMapping/>
  </p:clrMapOvr>
  <p:transition spd="med">
    <p:wipe dir="r"/>
  </p:transition>
</p:sldLayout>
</file>

<file path=ppt/slideLayouts/slideLayout1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922" tIns="169922" rIns="169922" bIns="1699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173"/>
      </p:ext>
    </p:extLst>
  </p:cSld>
  <p:clrMapOvr>
    <a:masterClrMapping/>
  </p:clrMapOvr>
  <p:transition spd="med">
    <p:wipe dir="r"/>
  </p:transition>
</p:sldLayout>
</file>

<file path=ppt/slideLayouts/slideLayout1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922" tIns="169922" rIns="169922" bIns="1699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26143"/>
      </p:ext>
    </p:extLst>
  </p:cSld>
  <p:clrMapOvr>
    <a:masterClrMapping/>
  </p:clrMapOvr>
  <p:transition spd="med">
    <p:wipe dir="r"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6" rIns="0" bIns="44666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63540"/>
      </p:ext>
    </p:extLst>
  </p:cSld>
  <p:clrMapOvr>
    <a:masterClrMapping/>
  </p:clrMapOvr>
  <p:transition spd="med">
    <p:wipe dir="r"/>
  </p:transition>
</p:sldLayout>
</file>

<file path=ppt/slideLayouts/slideLayout1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922" tIns="169922" rIns="169922" bIns="1699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872194"/>
      </p:ext>
    </p:extLst>
  </p:cSld>
  <p:clrMapOvr>
    <a:masterClrMapping/>
  </p:clrMapOvr>
  <p:transition spd="med">
    <p:wipe dir="r"/>
  </p:transition>
</p:sldLayout>
</file>

<file path=ppt/slideLayouts/slideLayout1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9922" tIns="169922" rIns="169922" bIns="1699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985717"/>
      </p:ext>
    </p:extLst>
  </p:cSld>
  <p:clrMapOvr>
    <a:masterClrMapping/>
  </p:clrMapOvr>
  <p:transition spd="med">
    <p:wipe dir="r"/>
  </p:transition>
</p:sldLayout>
</file>

<file path=ppt/slideLayouts/slideLayout156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80304"/>
      </p:ext>
    </p:extLst>
  </p:cSld>
  <p:clrMapOvr>
    <a:masterClrMapping/>
  </p:clrMapOvr>
</p:sldLayout>
</file>

<file path=ppt/slideLayouts/slideLayout15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153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56712"/>
      </p:ext>
    </p:extLst>
  </p:cSld>
  <p:clrMapOvr>
    <a:masterClrMapping/>
  </p:clrMapOvr>
  <p:transition spd="med">
    <p:wipe dir="r"/>
  </p:transition>
</p:sldLayout>
</file>

<file path=ppt/slideLayouts/slideLayout15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126564"/>
      </p:ext>
    </p:extLst>
  </p:cSld>
  <p:clrMapOvr>
    <a:masterClrMapping/>
  </p:clrMapOvr>
  <p:transition spd="med">
    <p:wipe dir="r"/>
  </p:transition>
</p:sldLayout>
</file>

<file path=ppt/slideLayouts/slideLayout15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460923"/>
      </p:ext>
    </p:extLst>
  </p:cSld>
  <p:clrMapOvr>
    <a:masterClrMapping/>
  </p:clrMapOvr>
  <p:transition spd="med">
    <p:wipe dir="r"/>
  </p:transition>
</p:sldLayout>
</file>

<file path=ppt/slideLayouts/slideLayout15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63543936"/>
      </p:ext>
    </p:extLst>
  </p:cSld>
  <p:clrMapOvr>
    <a:masterClrMapping/>
  </p:clrMapOvr>
  <p:transition spd="med">
    <p:wipe dir="r"/>
  </p:transition>
</p:sldLayout>
</file>

<file path=ppt/slideLayouts/slideLayout15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15113"/>
      </p:ext>
    </p:extLst>
  </p:cSld>
  <p:clrMapOvr>
    <a:masterClrMapping/>
  </p:clrMapOvr>
  <p:transition spd="med">
    <p:wipe dir="r"/>
  </p:transition>
</p:sldLayout>
</file>

<file path=ppt/slideLayouts/slideLayout15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72093"/>
      </p:ext>
    </p:extLst>
  </p:cSld>
  <p:clrMapOvr>
    <a:masterClrMapping/>
  </p:clrMapOvr>
  <p:transition spd="med">
    <p:wipe dir="r"/>
  </p:transition>
</p:sldLayout>
</file>

<file path=ppt/slideLayouts/slideLayout15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30139"/>
      </p:ext>
    </p:extLst>
  </p:cSld>
  <p:clrMapOvr>
    <a:masterClrMapping/>
  </p:clrMapOvr>
  <p:transition spd="med">
    <p:wipe dir="r"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281996"/>
      </p:ext>
    </p:extLst>
  </p:cSld>
  <p:clrMapOvr>
    <a:masterClrMapping/>
  </p:clrMapOvr>
  <p:transition spd="med">
    <p:wipe dir="r"/>
  </p:transition>
</p:sldLayout>
</file>

<file path=ppt/slideLayouts/slideLayout15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76605"/>
      </p:ext>
    </p:extLst>
  </p:cSld>
  <p:clrMapOvr>
    <a:masterClrMapping/>
  </p:clrMapOvr>
  <p:transition spd="med">
    <p:wipe dir="r"/>
  </p:transition>
</p:sldLayout>
</file>

<file path=ppt/slideLayouts/slideLayout1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28151973"/>
      </p:ext>
    </p:extLst>
  </p:cSld>
  <p:clrMapOvr>
    <a:masterClrMapping/>
  </p:clrMapOvr>
  <p:transition spd="med">
    <p:wipe dir="r"/>
  </p:transition>
</p:sldLayout>
</file>

<file path=ppt/slideLayouts/slideLayout1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01" rIns="0" bIns="45001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485"/>
            <a:ext cx="7960422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52621097"/>
      </p:ext>
    </p:extLst>
  </p:cSld>
  <p:clrMapOvr>
    <a:masterClrMapping/>
  </p:clrMapOvr>
  <p:transition spd="med">
    <p:wipe dir="r"/>
  </p:transition>
</p:sldLayout>
</file>

<file path=ppt/slideLayouts/slideLayout1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6219589"/>
      </p:ext>
    </p:extLst>
  </p:cSld>
  <p:clrMapOvr>
    <a:masterClrMapping/>
  </p:clrMapOvr>
  <p:transition spd="med">
    <p:wipe dir="r"/>
  </p:transition>
</p:sldLayout>
</file>

<file path=ppt/slideLayouts/slideLayout1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87474100"/>
      </p:ext>
    </p:extLst>
  </p:cSld>
  <p:clrMapOvr>
    <a:masterClrMapping/>
  </p:clrMapOvr>
  <p:transition spd="med">
    <p:wipe dir="r"/>
  </p:transition>
</p:sldLayout>
</file>

<file path=ppt/slideLayouts/slideLayout1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5732027"/>
      </p:ext>
    </p:extLst>
  </p:cSld>
  <p:clrMapOvr>
    <a:masterClrMapping/>
  </p:clrMapOvr>
  <p:transition spd="med">
    <p:wipe dir="r"/>
  </p:transition>
</p:sldLayout>
</file>

<file path=ppt/slideLayouts/slideLayout1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085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47792361"/>
      </p:ext>
    </p:extLst>
  </p:cSld>
  <p:clrMapOvr>
    <a:masterClrMapping/>
  </p:clrMapOvr>
  <p:transition spd="med">
    <p:wipe dir="r"/>
  </p:transition>
</p:sldLayout>
</file>

<file path=ppt/slideLayouts/slideLayout1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64758334"/>
      </p:ext>
    </p:extLst>
  </p:cSld>
  <p:clrMapOvr>
    <a:masterClrMapping/>
  </p:clrMapOvr>
  <p:transition spd="med">
    <p:wipe dir="r"/>
  </p:transition>
</p:sldLayout>
</file>

<file path=ppt/slideLayouts/slideLayout1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7636338"/>
      </p:ext>
    </p:extLst>
  </p:cSld>
  <p:clrMapOvr>
    <a:masterClrMapping/>
  </p:clrMapOvr>
  <p:transition spd="med">
    <p:wipe dir="r"/>
  </p:transition>
</p:sldLayout>
</file>

<file path=ppt/slideLayouts/slideLayout15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72473"/>
      </p:ext>
    </p:extLst>
  </p:cSld>
  <p:clrMapOvr>
    <a:masterClrMapping/>
  </p:clrMapOvr>
  <p:transition spd="med">
    <p:wipe dir="r"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31920"/>
      </p:ext>
    </p:extLst>
  </p:cSld>
  <p:clrMapOvr>
    <a:masterClrMapping/>
  </p:clrMapOvr>
  <p:transition spd="med">
    <p:wipe dir="r"/>
  </p:transition>
</p:sldLayout>
</file>

<file path=ppt/slideLayouts/slideLayout15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200438"/>
      </p:ext>
    </p:extLst>
  </p:cSld>
  <p:clrMapOvr>
    <a:masterClrMapping/>
  </p:clrMapOvr>
  <p:transition spd="med">
    <p:wipe dir="r"/>
  </p:transition>
</p:sldLayout>
</file>

<file path=ppt/slideLayouts/slideLayout15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62423"/>
      </p:ext>
    </p:extLst>
  </p:cSld>
  <p:clrMapOvr>
    <a:masterClrMapping/>
  </p:clrMapOvr>
  <p:transition spd="med">
    <p:wipe dir="r"/>
  </p:transition>
</p:sldLayout>
</file>

<file path=ppt/slideLayouts/slideLayout15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17120"/>
      </p:ext>
    </p:extLst>
  </p:cSld>
  <p:clrMapOvr>
    <a:masterClrMapping/>
  </p:clrMapOvr>
  <p:transition spd="med">
    <p:wipe dir="r"/>
  </p:transition>
</p:sldLayout>
</file>

<file path=ppt/slideLayouts/slideLayout15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93139"/>
      </p:ext>
    </p:extLst>
  </p:cSld>
  <p:clrMapOvr>
    <a:masterClrMapping/>
  </p:clrMapOvr>
  <p:transition spd="med">
    <p:wipe dir="r"/>
  </p:transition>
</p:sldLayout>
</file>

<file path=ppt/slideLayouts/slideLayout15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2612"/>
      </p:ext>
    </p:extLst>
  </p:cSld>
  <p:clrMapOvr>
    <a:masterClrMapping/>
  </p:clrMapOvr>
  <p:transition spd="med">
    <p:wipe dir="r"/>
  </p:transition>
</p:sldLayout>
</file>

<file path=ppt/slideLayouts/slideLayout15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1202"/>
      </p:ext>
    </p:extLst>
  </p:cSld>
  <p:clrMapOvr>
    <a:masterClrMapping/>
  </p:clrMapOvr>
  <p:transition spd="med">
    <p:wipe dir="r"/>
  </p:transition>
</p:sldLayout>
</file>

<file path=ppt/slideLayouts/slideLayout15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09272"/>
      </p:ext>
    </p:extLst>
  </p:cSld>
  <p:clrMapOvr>
    <a:masterClrMapping/>
  </p:clrMapOvr>
  <p:transition spd="med">
    <p:wipe dir="r"/>
  </p:transition>
</p:sldLayout>
</file>

<file path=ppt/slideLayouts/slideLayout15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16659"/>
      </p:ext>
    </p:extLst>
  </p:cSld>
  <p:clrMapOvr>
    <a:masterClrMapping/>
  </p:clrMapOvr>
  <p:transition spd="med">
    <p:wipe dir="r"/>
  </p:transition>
</p:sldLayout>
</file>

<file path=ppt/slideLayouts/slideLayout15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2881023"/>
      </p:ext>
    </p:extLst>
  </p:cSld>
  <p:clrMapOvr>
    <a:masterClrMapping/>
  </p:clrMapOvr>
  <p:transition spd="med">
    <p:wipe dir="r"/>
  </p:transition>
</p:sldLayout>
</file>

<file path=ppt/slideLayouts/slideLayout15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8336008"/>
      </p:ext>
    </p:extLst>
  </p:cSld>
  <p:clrMapOvr>
    <a:masterClrMapping/>
  </p:clrMapOvr>
  <p:transition spd="slow"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0436064"/>
      </p:ext>
    </p:extLst>
  </p:cSld>
  <p:clrMapOvr>
    <a:masterClrMapping/>
  </p:clrMapOvr>
  <p:transition spd="med">
    <p:wipe dir="r"/>
  </p:transition>
</p:sldLayout>
</file>

<file path=ppt/slideLayouts/slideLayout15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79" rIns="0" bIns="451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64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977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42055" indent="-2269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0423115"/>
      </p:ext>
    </p:extLst>
  </p:cSld>
  <p:clrMapOvr>
    <a:masterClrMapping/>
  </p:clrMapOvr>
  <p:transition spd="med">
    <p:wipe dir="r"/>
  </p:transition>
</p:sldLayout>
</file>

<file path=ppt/slideLayouts/slideLayout15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676" tIns="45338" rIns="90676" bIns="45338"/>
          <a:lstStyle>
            <a:lvl1pPr marL="180844" indent="-180844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5337" indent="-17455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6182" indent="-180844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8612" indent="0">
              <a:buClr>
                <a:srgbClr val="0085C3"/>
              </a:buClr>
              <a:buNone/>
              <a:defRPr/>
            </a:lvl4pPr>
            <a:lvl5pPr marL="181160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676" tIns="45338" rIns="90676" bIns="45338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806284"/>
      </p:ext>
    </p:extLst>
  </p:cSld>
  <p:clrMapOvr>
    <a:masterClrMapping/>
  </p:clrMapOvr>
  <p:transition>
    <p:fade/>
  </p:transition>
</p:sldLayout>
</file>

<file path=ppt/slideLayouts/slideLayout15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0898584"/>
      </p:ext>
    </p:extLst>
  </p:cSld>
  <p:clrMapOvr>
    <a:masterClrMapping/>
  </p:clrMapOvr>
  <p:transition spd="med">
    <p:wipe dir="r"/>
  </p:transition>
</p:sldLayout>
</file>

<file path=ppt/slideLayouts/slideLayout15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5795" indent="-17229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676" tIns="45338" rIns="90676" bIns="45338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476820"/>
      </p:ext>
    </p:extLst>
  </p:cSld>
  <p:clrMapOvr>
    <a:masterClrMapping/>
  </p:clrMapOvr>
  <p:transition spd="med">
    <p:wipe dir="r"/>
  </p:transition>
</p:sldLayout>
</file>

<file path=ppt/slideLayouts/slideLayout15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674" tIns="45337" rIns="90674" bIns="45337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75030596"/>
      </p:ext>
    </p:extLst>
  </p:cSld>
  <p:clrMapOvr>
    <a:masterClrMapping/>
  </p:clrMapOvr>
  <p:transition spd="med">
    <p:wipe dir="r"/>
  </p:transition>
</p:sldLayout>
</file>

<file path=ppt/slideLayouts/slideLayout15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616442"/>
      </p:ext>
    </p:extLst>
  </p:cSld>
  <p:clrMapOvr>
    <a:masterClrMapping/>
  </p:clrMapOvr>
  <p:transition spd="med">
    <p:wipe dir="r"/>
  </p:transition>
</p:sldLayout>
</file>

<file path=ppt/slideLayouts/slideLayout15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52731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5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674" tIns="45337" rIns="90674" bIns="45337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21607205"/>
      </p:ext>
    </p:extLst>
  </p:cSld>
  <p:clrMapOvr>
    <a:masterClrMapping/>
  </p:clrMapOvr>
  <p:transition spd="med">
    <p:wipe dir="r"/>
  </p:transition>
</p:sldLayout>
</file>

<file path=ppt/slideLayouts/slideLayout15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971634"/>
      </p:ext>
    </p:extLst>
  </p:cSld>
  <p:clrMapOvr>
    <a:masterClrMapping/>
  </p:clrMapOvr>
  <p:transition spd="slow">
    <p:fade/>
  </p:transition>
</p:sldLayout>
</file>

<file path=ppt/slideLayouts/slideLayout15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922" indent="-1699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9765" indent="-1699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2524" indent="-11315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8690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28329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2458668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2273"/>
      </p:ext>
    </p:extLst>
  </p:cSld>
  <p:clrMapOvr>
    <a:masterClrMapping/>
  </p:clrMapOvr>
  <p:transition spd="med">
    <p:wipe dir="r"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669622"/>
      </p:ext>
    </p:extLst>
  </p:cSld>
  <p:clrMapOvr>
    <a:masterClrMapping/>
  </p:clrMapOvr>
  <p:transition spd="slow">
    <p:fade/>
  </p:transition>
</p:sldLayout>
</file>

<file path=ppt/slideLayouts/slideLayout16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483306"/>
      </p:ext>
    </p:extLst>
  </p:cSld>
  <p:clrMapOvr>
    <a:masterClrMapping/>
  </p:clrMapOvr>
  <p:transition>
    <p:fade/>
  </p:transition>
</p:sldLayout>
</file>

<file path=ppt/slideLayouts/slideLayout160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544515"/>
      </p:ext>
    </p:extLst>
  </p:cSld>
  <p:clrMapOvr>
    <a:masterClrMapping/>
  </p:clrMapOvr>
  <p:transition spd="med">
    <p:wipe dir="r"/>
  </p:transition>
</p:sldLayout>
</file>

<file path=ppt/slideLayouts/slideLayout16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4096381"/>
      </p:ext>
    </p:extLst>
  </p:cSld>
  <p:clrMapOvr>
    <a:masterClrMapping/>
  </p:clrMapOvr>
</p:sldLayout>
</file>

<file path=ppt/slideLayouts/slideLayout16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9058283"/>
      </p:ext>
    </p:extLst>
  </p:cSld>
  <p:clrMapOvr>
    <a:masterClrMapping/>
  </p:clrMapOvr>
  <p:transition spd="med">
    <p:wipe dir="r"/>
  </p:transition>
</p:sldLayout>
</file>

<file path=ppt/slideLayouts/slideLayout16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769" tIns="34289" rIns="67769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222220565"/>
      </p:ext>
    </p:extLst>
  </p:cSld>
  <p:clrMapOvr>
    <a:masterClrMapping/>
  </p:clrMapOvr>
  <p:transition spd="med">
    <p:zoom dir="in"/>
  </p:transition>
</p:sldLayout>
</file>

<file path=ppt/slideLayouts/slideLayout16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075997"/>
      </p:ext>
    </p:extLst>
  </p:cSld>
  <p:clrMapOvr>
    <a:masterClrMapping/>
  </p:clrMapOvr>
  <p:transition spd="med">
    <p:zoom dir="in"/>
  </p:transition>
</p:sldLayout>
</file>

<file path=ppt/slideLayouts/slideLayout16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2266644"/>
      </p:ext>
    </p:extLst>
  </p:cSld>
  <p:clrMapOvr>
    <a:masterClrMapping/>
  </p:clrMapOvr>
  <p:transition spd="med">
    <p:wipe dir="r"/>
  </p:transition>
</p:sldLayout>
</file>

<file path=ppt/slideLayouts/slideLayout16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89012"/>
      </p:ext>
    </p:extLst>
  </p:cSld>
  <p:clrMapOvr>
    <a:masterClrMapping/>
  </p:clrMapOvr>
  <p:transition spd="med">
    <p:wipe dir="r"/>
  </p:transition>
</p:sldLayout>
</file>

<file path=ppt/slideLayouts/slideLayout160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308" tIns="226308" rIns="226308" bIns="22630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491622"/>
      </p:ext>
    </p:extLst>
  </p:cSld>
  <p:clrMapOvr>
    <a:masterClrMapping/>
  </p:clrMapOvr>
  <p:transition spd="med">
    <p:wipe dir="r"/>
  </p:transition>
</p:sldLayout>
</file>

<file path=ppt/slideLayouts/slideLayout16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312892"/>
      </p:ext>
    </p:extLst>
  </p:cSld>
  <p:clrMapOvr>
    <a:masterClrMapping/>
  </p:clrMapOvr>
  <p:transition spd="slow"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844" rIns="0" bIns="4484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360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4109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1775" indent="-22493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0135726"/>
      </p:ext>
    </p:extLst>
  </p:cSld>
  <p:clrMapOvr>
    <a:masterClrMapping/>
  </p:clrMapOvr>
  <p:transition spd="med">
    <p:wipe dir="r"/>
  </p:transition>
</p:sldLayout>
</file>

<file path=ppt/slideLayouts/slideLayout16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7502" indent="-22938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27739750"/>
      </p:ext>
    </p:extLst>
  </p:cSld>
  <p:clrMapOvr>
    <a:masterClrMapping/>
  </p:clrMapOvr>
  <p:transition spd="med">
    <p:wipe dir="r"/>
  </p:transition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40265"/>
      </p:ext>
    </p:extLst>
  </p:cSld>
  <p:clrMapOvr>
    <a:masterClrMapping/>
  </p:clrMapOvr>
  <p:transition spd="med">
    <p:wipe dir="r"/>
  </p:transition>
</p:sldLayout>
</file>

<file path=ppt/slideLayouts/slideLayout16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9624"/>
      </p:ext>
    </p:extLst>
  </p:cSld>
  <p:clrMapOvr>
    <a:masterClrMapping/>
  </p:clrMapOvr>
  <p:transition spd="med">
    <p:wipe dir="r"/>
  </p:transition>
</p:sldLayout>
</file>

<file path=ppt/slideLayouts/slideLayout16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2767"/>
      </p:ext>
    </p:extLst>
  </p:cSld>
  <p:clrMapOvr>
    <a:masterClrMapping/>
  </p:clrMapOvr>
  <p:transition spd="med">
    <p:wipe dir="r"/>
  </p:transition>
</p:sldLayout>
</file>

<file path=ppt/slideLayouts/slideLayout16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47472"/>
      </p:ext>
    </p:extLst>
  </p:cSld>
  <p:clrMapOvr>
    <a:masterClrMapping/>
  </p:clrMapOvr>
  <p:transition spd="med">
    <p:wipe dir="r"/>
  </p:transition>
</p:sldLayout>
</file>

<file path=ppt/slideLayouts/slideLayout1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71954802"/>
      </p:ext>
    </p:extLst>
  </p:cSld>
  <p:clrMapOvr>
    <a:masterClrMapping/>
  </p:clrMapOvr>
  <p:transition spd="med">
    <p:wipe dir="r"/>
  </p:transition>
</p:sldLayout>
</file>

<file path=ppt/slideLayouts/slideLayout1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01" rIns="0" bIns="45001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485"/>
            <a:ext cx="7960422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0715101"/>
      </p:ext>
    </p:extLst>
  </p:cSld>
  <p:clrMapOvr>
    <a:masterClrMapping/>
  </p:clrMapOvr>
  <p:transition spd="med">
    <p:wipe dir="r"/>
  </p:transition>
</p:sldLayout>
</file>

<file path=ppt/slideLayouts/slideLayout1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05356350"/>
      </p:ext>
    </p:extLst>
  </p:cSld>
  <p:clrMapOvr>
    <a:masterClrMapping/>
  </p:clrMapOvr>
  <p:transition spd="med">
    <p:wipe dir="r"/>
  </p:transition>
</p:sldLayout>
</file>

<file path=ppt/slideLayouts/slideLayout1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96983282"/>
      </p:ext>
    </p:extLst>
  </p:cSld>
  <p:clrMapOvr>
    <a:masterClrMapping/>
  </p:clrMapOvr>
  <p:transition spd="med">
    <p:wipe dir="r"/>
  </p:transition>
</p:sldLayout>
</file>

<file path=ppt/slideLayouts/slideLayout1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00283730"/>
      </p:ext>
    </p:extLst>
  </p:cSld>
  <p:clrMapOvr>
    <a:masterClrMapping/>
  </p:clrMapOvr>
  <p:transition spd="med">
    <p:wipe dir="r"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006" tIns="45003" rIns="90006" bIns="45003"/>
          <a:lstStyle>
            <a:lvl1pPr marL="179336" indent="-179336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2322" indent="-17321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1783" indent="-179336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47449" indent="0">
              <a:buClr>
                <a:srgbClr val="0085C3"/>
              </a:buClr>
              <a:buNone/>
              <a:defRPr/>
            </a:lvl4pPr>
            <a:lvl5pPr marL="179653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006" tIns="45003" rIns="90006" bIns="45003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338328"/>
      </p:ext>
    </p:extLst>
  </p:cSld>
  <p:clrMapOvr>
    <a:masterClrMapping/>
  </p:clrMapOvr>
  <p:transition>
    <p:fade/>
  </p:transition>
</p:sldLayout>
</file>

<file path=ppt/slideLayouts/slideLayout1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085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61146063"/>
      </p:ext>
    </p:extLst>
  </p:cSld>
  <p:clrMapOvr>
    <a:masterClrMapping/>
  </p:clrMapOvr>
  <p:transition spd="med">
    <p:wipe dir="r"/>
  </p:transition>
</p:sldLayout>
</file>

<file path=ppt/slideLayouts/slideLayout1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202685123"/>
      </p:ext>
    </p:extLst>
  </p:cSld>
  <p:clrMapOvr>
    <a:masterClrMapping/>
  </p:clrMapOvr>
  <p:transition spd="med">
    <p:wipe dir="r"/>
  </p:transition>
</p:sldLayout>
</file>

<file path=ppt/slideLayouts/slideLayout1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4370243"/>
      </p:ext>
    </p:extLst>
  </p:cSld>
  <p:clrMapOvr>
    <a:masterClrMapping/>
  </p:clrMapOvr>
  <p:transition spd="med">
    <p:wipe dir="r"/>
  </p:transition>
</p:sldLayout>
</file>

<file path=ppt/slideLayouts/slideLayout16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64083"/>
      </p:ext>
    </p:extLst>
  </p:cSld>
  <p:clrMapOvr>
    <a:masterClrMapping/>
  </p:clrMapOvr>
  <p:transition spd="med">
    <p:wipe dir="r"/>
  </p:transition>
</p:sldLayout>
</file>

<file path=ppt/slideLayouts/slideLayout16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08439"/>
      </p:ext>
    </p:extLst>
  </p:cSld>
  <p:clrMapOvr>
    <a:masterClrMapping/>
  </p:clrMapOvr>
  <p:transition spd="med">
    <p:wipe dir="r"/>
  </p:transition>
</p:sldLayout>
</file>

<file path=ppt/slideLayouts/slideLayout16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70297"/>
      </p:ext>
    </p:extLst>
  </p:cSld>
  <p:clrMapOvr>
    <a:masterClrMapping/>
  </p:clrMapOvr>
  <p:transition spd="med">
    <p:wipe dir="r"/>
  </p:transition>
</p:sldLayout>
</file>

<file path=ppt/slideLayouts/slideLayout16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29158"/>
      </p:ext>
    </p:extLst>
  </p:cSld>
  <p:clrMapOvr>
    <a:masterClrMapping/>
  </p:clrMapOvr>
  <p:transition spd="med">
    <p:wipe dir="r"/>
  </p:transition>
</p:sldLayout>
</file>

<file path=ppt/slideLayouts/slideLayout16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60699"/>
      </p:ext>
    </p:extLst>
  </p:cSld>
  <p:clrMapOvr>
    <a:masterClrMapping/>
  </p:clrMapOvr>
  <p:transition spd="med">
    <p:wipe dir="r"/>
  </p:transition>
</p:sldLayout>
</file>

<file path=ppt/slideLayouts/slideLayout16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27908"/>
      </p:ext>
    </p:extLst>
  </p:cSld>
  <p:clrMapOvr>
    <a:masterClrMapping/>
  </p:clrMapOvr>
  <p:transition spd="med">
    <p:wipe dir="r"/>
  </p:transition>
</p:sldLayout>
</file>

<file path=ppt/slideLayouts/slideLayout16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73077"/>
      </p:ext>
    </p:extLst>
  </p:cSld>
  <p:clrMapOvr>
    <a:masterClrMapping/>
  </p:clrMapOvr>
  <p:transition spd="med">
    <p:wipe dir="r"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622737"/>
      </p:ext>
    </p:extLst>
  </p:cSld>
  <p:clrMapOvr>
    <a:masterClrMapping/>
  </p:clrMapOvr>
  <p:transition spd="med">
    <p:wipe dir="r"/>
  </p:transition>
</p:sldLayout>
</file>

<file path=ppt/slideLayouts/slideLayout16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71467"/>
      </p:ext>
    </p:extLst>
  </p:cSld>
  <p:clrMapOvr>
    <a:masterClrMapping/>
  </p:clrMapOvr>
  <p:transition spd="med">
    <p:wipe dir="r"/>
  </p:transition>
</p:sldLayout>
</file>

<file path=ppt/slideLayouts/slideLayout16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70704"/>
      </p:ext>
    </p:extLst>
  </p:cSld>
  <p:clrMapOvr>
    <a:masterClrMapping/>
  </p:clrMapOvr>
  <p:transition spd="med">
    <p:wipe dir="r"/>
  </p:transition>
</p:sldLayout>
</file>

<file path=ppt/slideLayouts/slideLayout16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4427927"/>
      </p:ext>
    </p:extLst>
  </p:cSld>
  <p:clrMapOvr>
    <a:masterClrMapping/>
  </p:clrMapOvr>
  <p:transition spd="med">
    <p:wipe dir="r"/>
  </p:transition>
</p:sldLayout>
</file>

<file path=ppt/slideLayouts/slideLayout16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747965"/>
      </p:ext>
    </p:extLst>
  </p:cSld>
  <p:clrMapOvr>
    <a:masterClrMapping/>
  </p:clrMapOvr>
  <p:transition spd="slow">
    <p:fade/>
  </p:transition>
</p:sldLayout>
</file>

<file path=ppt/slideLayouts/slideLayout16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79" rIns="0" bIns="451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64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977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42055" indent="-2269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8566986"/>
      </p:ext>
    </p:extLst>
  </p:cSld>
  <p:clrMapOvr>
    <a:masterClrMapping/>
  </p:clrMapOvr>
  <p:transition spd="med">
    <p:wipe dir="r"/>
  </p:transition>
</p:sldLayout>
</file>

<file path=ppt/slideLayouts/slideLayout16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676" tIns="45338" rIns="90676" bIns="45338"/>
          <a:lstStyle>
            <a:lvl1pPr marL="180844" indent="-180844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5337" indent="-17455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6182" indent="-180844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8612" indent="0">
              <a:buClr>
                <a:srgbClr val="0085C3"/>
              </a:buClr>
              <a:buNone/>
              <a:defRPr/>
            </a:lvl4pPr>
            <a:lvl5pPr marL="181160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676" tIns="45338" rIns="90676" bIns="45338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909145"/>
      </p:ext>
    </p:extLst>
  </p:cSld>
  <p:clrMapOvr>
    <a:masterClrMapping/>
  </p:clrMapOvr>
  <p:transition>
    <p:fade/>
  </p:transition>
</p:sldLayout>
</file>

<file path=ppt/slideLayouts/slideLayout16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624210"/>
      </p:ext>
    </p:extLst>
  </p:cSld>
  <p:clrMapOvr>
    <a:masterClrMapping/>
  </p:clrMapOvr>
  <p:transition spd="med">
    <p:wipe dir="r"/>
  </p:transition>
</p:sldLayout>
</file>

<file path=ppt/slideLayouts/slideLayout16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5795" indent="-17229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676" tIns="45338" rIns="90676" bIns="45338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8496857"/>
      </p:ext>
    </p:extLst>
  </p:cSld>
  <p:clrMapOvr>
    <a:masterClrMapping/>
  </p:clrMapOvr>
  <p:transition spd="med">
    <p:wipe dir="r"/>
  </p:transition>
</p:sldLayout>
</file>

<file path=ppt/slideLayouts/slideLayout16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674" tIns="45337" rIns="90674" bIns="45337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80200203"/>
      </p:ext>
    </p:extLst>
  </p:cSld>
  <p:clrMapOvr>
    <a:masterClrMapping/>
  </p:clrMapOvr>
  <p:transition spd="med">
    <p:wipe dir="r"/>
  </p:transition>
</p:sldLayout>
</file>

<file path=ppt/slideLayouts/slideLayout16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566373"/>
      </p:ext>
    </p:extLst>
  </p:cSld>
  <p:clrMapOvr>
    <a:masterClrMapping/>
  </p:clrMapOvr>
  <p:transition spd="med">
    <p:wipe dir="r"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2278" indent="-17095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006" tIns="45003" rIns="90006" bIns="45003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6362938"/>
      </p:ext>
    </p:extLst>
  </p:cSld>
  <p:clrMapOvr>
    <a:masterClrMapping/>
  </p:clrMapOvr>
  <p:transition spd="med">
    <p:wipe dir="r"/>
  </p:transition>
</p:sldLayout>
</file>

<file path=ppt/slideLayouts/slideLayout16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26524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6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674" tIns="45337" rIns="90674" bIns="45337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669751304"/>
      </p:ext>
    </p:extLst>
  </p:cSld>
  <p:clrMapOvr>
    <a:masterClrMapping/>
  </p:clrMapOvr>
  <p:transition spd="med">
    <p:wipe dir="r"/>
  </p:transition>
</p:sldLayout>
</file>

<file path=ppt/slideLayouts/slideLayout16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146092"/>
      </p:ext>
    </p:extLst>
  </p:cSld>
  <p:clrMapOvr>
    <a:masterClrMapping/>
  </p:clrMapOvr>
  <p:transition spd="slow">
    <p:fade/>
  </p:transition>
</p:sldLayout>
</file>

<file path=ppt/slideLayouts/slideLayout16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922" indent="-1699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9765" indent="-1699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2524" indent="-11315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8690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28329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1666629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6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412832"/>
      </p:ext>
    </p:extLst>
  </p:cSld>
  <p:clrMapOvr>
    <a:masterClrMapping/>
  </p:clrMapOvr>
  <p:transition>
    <p:fade/>
  </p:transition>
</p:sldLayout>
</file>

<file path=ppt/slideLayouts/slideLayout16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1709414"/>
      </p:ext>
    </p:extLst>
  </p:cSld>
  <p:clrMapOvr>
    <a:masterClrMapping/>
  </p:clrMapOvr>
  <p:transition spd="med">
    <p:wipe dir="r"/>
  </p:transition>
</p:sldLayout>
</file>

<file path=ppt/slideLayouts/slideLayout16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6239056"/>
      </p:ext>
    </p:extLst>
  </p:cSld>
  <p:clrMapOvr>
    <a:masterClrMapping/>
  </p:clrMapOvr>
</p:sldLayout>
</file>

<file path=ppt/slideLayouts/slideLayout16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986641"/>
      </p:ext>
    </p:extLst>
  </p:cSld>
  <p:clrMapOvr>
    <a:masterClrMapping/>
  </p:clrMapOvr>
  <p:transition spd="med">
    <p:wipe dir="r"/>
  </p:transition>
</p:sldLayout>
</file>

<file path=ppt/slideLayouts/slideLayout16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769" tIns="34289" rIns="67769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959038760"/>
      </p:ext>
    </p:extLst>
  </p:cSld>
  <p:clrMapOvr>
    <a:masterClrMapping/>
  </p:clrMapOvr>
  <p:transition spd="med">
    <p:zoom dir="in"/>
  </p:transition>
</p:sldLayout>
</file>

<file path=ppt/slideLayouts/slideLayout16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2064540"/>
      </p:ext>
    </p:extLst>
  </p:cSld>
  <p:clrMapOvr>
    <a:masterClrMapping/>
  </p:clrMapOvr>
  <p:transition spd="med">
    <p:zoom dir="in"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004" tIns="45002" rIns="90004" bIns="45002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12386043"/>
      </p:ext>
    </p:extLst>
  </p:cSld>
  <p:clrMapOvr>
    <a:masterClrMapping/>
  </p:clrMapOvr>
  <p:transition spd="med">
    <p:wipe dir="r"/>
  </p:transition>
</p:sldLayout>
</file>

<file path=ppt/slideLayouts/slideLayout16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8063149"/>
      </p:ext>
    </p:extLst>
  </p:cSld>
  <p:clrMapOvr>
    <a:masterClrMapping/>
  </p:clrMapOvr>
  <p:transition spd="med">
    <p:wipe dir="r"/>
  </p:transition>
</p:sldLayout>
</file>

<file path=ppt/slideLayouts/slideLayout16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763392"/>
      </p:ext>
    </p:extLst>
  </p:cSld>
  <p:clrMapOvr>
    <a:masterClrMapping/>
  </p:clrMapOvr>
  <p:transition spd="med">
    <p:wipe dir="r"/>
  </p:transition>
</p:sldLayout>
</file>

<file path=ppt/slideLayouts/slideLayout16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308" tIns="226308" rIns="226308" bIns="22630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210982"/>
      </p:ext>
    </p:extLst>
  </p:cSld>
  <p:clrMapOvr>
    <a:masterClrMapping/>
  </p:clrMapOvr>
  <p:transition spd="med">
    <p:wipe dir="r"/>
  </p:transition>
</p:sldLayout>
</file>

<file path=ppt/slideLayouts/slideLayout16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2429523"/>
      </p:ext>
    </p:extLst>
  </p:cSld>
  <p:clrMapOvr>
    <a:masterClrMapping/>
  </p:clrMapOvr>
  <p:transition spd="slow">
    <p:fade/>
  </p:transition>
</p:sldLayout>
</file>

<file path=ppt/slideLayouts/slideLayout16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7502" indent="-22938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40601453"/>
      </p:ext>
    </p:extLst>
  </p:cSld>
  <p:clrMapOvr>
    <a:masterClrMapping/>
  </p:clrMapOvr>
  <p:transition spd="med">
    <p:wipe dir="r"/>
  </p:transition>
</p:sldLayout>
</file>

<file path=ppt/slideLayouts/slideLayout16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1327"/>
      </p:ext>
    </p:extLst>
  </p:cSld>
  <p:clrMapOvr>
    <a:masterClrMapping/>
  </p:clrMapOvr>
  <p:transition spd="med">
    <p:wipe dir="r"/>
  </p:transition>
</p:sldLayout>
</file>

<file path=ppt/slideLayouts/slideLayout16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979981"/>
      </p:ext>
    </p:extLst>
  </p:cSld>
  <p:clrMapOvr>
    <a:masterClrMapping/>
  </p:clrMapOvr>
  <p:transition spd="med">
    <p:wipe dir="r"/>
  </p:transition>
</p:sldLayout>
</file>

<file path=ppt/slideLayouts/slideLayout16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848909"/>
      </p:ext>
    </p:extLst>
  </p:cSld>
  <p:clrMapOvr>
    <a:masterClrMapping/>
  </p:clrMapOvr>
  <p:transition spd="med">
    <p:wipe dir="r"/>
  </p:transition>
</p:sldLayout>
</file>

<file path=ppt/slideLayouts/slideLayout16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62596"/>
      </p:ext>
    </p:extLst>
  </p:cSld>
  <p:clrMapOvr>
    <a:masterClrMapping/>
  </p:clrMapOvr>
  <p:transition spd="med">
    <p:wipe dir="r"/>
  </p:transition>
</p:sldLayout>
</file>

<file path=ppt/slideLayouts/slideLayout1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305127"/>
      </p:ext>
    </p:extLst>
  </p:cSld>
  <p:clrMapOvr>
    <a:masterClrMapping/>
  </p:clrMapOvr>
  <p:transition spd="med">
    <p:wipe dir="r"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6" tIns="34286" rIns="67496" bIns="34286" rtlCol="0" anchor="ctr"/>
          <a:lstStyle/>
          <a:p>
            <a:pPr algn="ctr" defTabSz="66569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6" tIns="34286" rIns="67496" bIns="34286" rtlCol="0" anchor="ctr"/>
          <a:lstStyle/>
          <a:p>
            <a:pPr algn="ctr" defTabSz="66569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6" tIns="34286" rIns="67496" bIns="34286" rtlCol="0" anchor="ctr"/>
          <a:lstStyle/>
          <a:p>
            <a:pPr algn="ctr" defTabSz="66569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59675"/>
      </p:ext>
    </p:extLst>
  </p:cSld>
  <p:clrMapOvr>
    <a:masterClrMapping/>
  </p:clrMapOvr>
  <p:transition spd="med">
    <p:wipe dir="r"/>
  </p:transition>
</p:sldLayout>
</file>

<file path=ppt/slideLayouts/slideLayout1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01" rIns="0" bIns="45001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485"/>
            <a:ext cx="7960422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10843860"/>
      </p:ext>
    </p:extLst>
  </p:cSld>
  <p:clrMapOvr>
    <a:masterClrMapping/>
  </p:clrMapOvr>
  <p:transition spd="med">
    <p:wipe dir="r"/>
  </p:transition>
</p:sldLayout>
</file>

<file path=ppt/slideLayouts/slideLayout1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2399835"/>
      </p:ext>
    </p:extLst>
  </p:cSld>
  <p:clrMapOvr>
    <a:masterClrMapping/>
  </p:clrMapOvr>
  <p:transition spd="med">
    <p:wipe dir="r"/>
  </p:transition>
</p:sldLayout>
</file>

<file path=ppt/slideLayouts/slideLayout1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550505"/>
      </p:ext>
    </p:extLst>
  </p:cSld>
  <p:clrMapOvr>
    <a:masterClrMapping/>
  </p:clrMapOvr>
  <p:transition spd="med">
    <p:wipe dir="r"/>
  </p:transition>
</p:sldLayout>
</file>

<file path=ppt/slideLayouts/slideLayout1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56195974"/>
      </p:ext>
    </p:extLst>
  </p:cSld>
  <p:clrMapOvr>
    <a:masterClrMapping/>
  </p:clrMapOvr>
  <p:transition spd="med">
    <p:wipe dir="r"/>
  </p:transition>
</p:sldLayout>
</file>

<file path=ppt/slideLayouts/slideLayout1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085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24659343"/>
      </p:ext>
    </p:extLst>
  </p:cSld>
  <p:clrMapOvr>
    <a:masterClrMapping/>
  </p:clrMapOvr>
  <p:transition spd="med">
    <p:wipe dir="r"/>
  </p:transition>
</p:sldLayout>
</file>

<file path=ppt/slideLayouts/slideLayout1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146140076"/>
      </p:ext>
    </p:extLst>
  </p:cSld>
  <p:clrMapOvr>
    <a:masterClrMapping/>
  </p:clrMapOvr>
  <p:transition spd="med">
    <p:wipe dir="r"/>
  </p:transition>
</p:sldLayout>
</file>

<file path=ppt/slideLayouts/slideLayout1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142737"/>
      </p:ext>
    </p:extLst>
  </p:cSld>
  <p:clrMapOvr>
    <a:masterClrMapping/>
  </p:clrMapOvr>
  <p:transition spd="med">
    <p:wipe dir="r"/>
  </p:transition>
</p:sldLayout>
</file>

<file path=ppt/slideLayouts/slideLayout16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03502"/>
      </p:ext>
    </p:extLst>
  </p:cSld>
  <p:clrMapOvr>
    <a:masterClrMapping/>
  </p:clrMapOvr>
  <p:transition spd="med">
    <p:wipe dir="r"/>
  </p:transition>
</p:sldLayout>
</file>

<file path=ppt/slideLayouts/slideLayout16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33630"/>
      </p:ext>
    </p:extLst>
  </p:cSld>
  <p:clrMapOvr>
    <a:masterClrMapping/>
  </p:clrMapOvr>
  <p:transition spd="med">
    <p:wipe dir="r"/>
  </p:transition>
</p:sldLayout>
</file>

<file path=ppt/slideLayouts/slideLayout16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44249"/>
      </p:ext>
    </p:extLst>
  </p:cSld>
  <p:clrMapOvr>
    <a:masterClrMapping/>
  </p:clrMapOvr>
  <p:transition spd="med">
    <p:wipe dir="r"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200512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6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27093"/>
      </p:ext>
    </p:extLst>
  </p:cSld>
  <p:clrMapOvr>
    <a:masterClrMapping/>
  </p:clrMapOvr>
  <p:transition spd="med">
    <p:wipe dir="r"/>
  </p:transition>
</p:sldLayout>
</file>

<file path=ppt/slideLayouts/slideLayout16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63742"/>
      </p:ext>
    </p:extLst>
  </p:cSld>
  <p:clrMapOvr>
    <a:masterClrMapping/>
  </p:clrMapOvr>
  <p:transition spd="med">
    <p:wipe dir="r"/>
  </p:transition>
</p:sldLayout>
</file>

<file path=ppt/slideLayouts/slideLayout16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35526"/>
      </p:ext>
    </p:extLst>
  </p:cSld>
  <p:clrMapOvr>
    <a:masterClrMapping/>
  </p:clrMapOvr>
  <p:transition spd="med">
    <p:wipe dir="r"/>
  </p:transition>
</p:sldLayout>
</file>

<file path=ppt/slideLayouts/slideLayout16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48066"/>
      </p:ext>
    </p:extLst>
  </p:cSld>
  <p:clrMapOvr>
    <a:masterClrMapping/>
  </p:clrMapOvr>
  <p:transition spd="med">
    <p:wipe dir="r"/>
  </p:transition>
</p:sldLayout>
</file>

<file path=ppt/slideLayouts/slideLayout16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20387"/>
      </p:ext>
    </p:extLst>
  </p:cSld>
  <p:clrMapOvr>
    <a:masterClrMapping/>
  </p:clrMapOvr>
  <p:transition spd="med">
    <p:wipe dir="r"/>
  </p:transition>
</p:sldLayout>
</file>

<file path=ppt/slideLayouts/slideLayout16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405080"/>
      </p:ext>
    </p:extLst>
  </p:cSld>
  <p:clrMapOvr>
    <a:masterClrMapping/>
  </p:clrMapOvr>
  <p:transition spd="med">
    <p:wipe dir="r"/>
  </p:transition>
</p:sldLayout>
</file>

<file path=ppt/slideLayouts/slideLayout16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860295"/>
      </p:ext>
    </p:extLst>
  </p:cSld>
  <p:clrMapOvr>
    <a:masterClrMapping/>
  </p:clrMapOvr>
  <p:transition spd="med">
    <p:wipe dir="r"/>
  </p:transition>
</p:sldLayout>
</file>

<file path=ppt/slideLayouts/slideLayout16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1627101"/>
      </p:ext>
    </p:extLst>
  </p:cSld>
  <p:clrMapOvr>
    <a:masterClrMapping/>
  </p:clrMapOvr>
  <p:transition spd="slow">
    <p:fade/>
  </p:transition>
</p:sldLayout>
</file>

<file path=ppt/slideLayouts/slideLayout16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79" rIns="0" bIns="451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64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977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42055" indent="-2269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9184773"/>
      </p:ext>
    </p:extLst>
  </p:cSld>
  <p:clrMapOvr>
    <a:masterClrMapping/>
  </p:clrMapOvr>
  <p:transition spd="med">
    <p:wipe dir="r"/>
  </p:transition>
</p:sldLayout>
</file>

<file path=ppt/slideLayouts/slideLayout16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676" tIns="45338" rIns="90676" bIns="45338"/>
          <a:lstStyle>
            <a:lvl1pPr marL="180844" indent="-180844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5337" indent="-17455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6182" indent="-180844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8612" indent="0">
              <a:buClr>
                <a:srgbClr val="0085C3"/>
              </a:buClr>
              <a:buNone/>
              <a:defRPr/>
            </a:lvl4pPr>
            <a:lvl5pPr marL="181160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676" tIns="45338" rIns="90676" bIns="45338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2191"/>
      </p:ext>
    </p:extLst>
  </p:cSld>
  <p:clrMapOvr>
    <a:masterClrMapping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004" tIns="45002" rIns="90004" bIns="45002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973433545"/>
      </p:ext>
    </p:extLst>
  </p:cSld>
  <p:clrMapOvr>
    <a:masterClrMapping/>
  </p:clrMapOvr>
  <p:transition spd="med">
    <p:wipe dir="r"/>
  </p:transition>
</p:sldLayout>
</file>

<file path=ppt/slideLayouts/slideLayout16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7334950"/>
      </p:ext>
    </p:extLst>
  </p:cSld>
  <p:clrMapOvr>
    <a:masterClrMapping/>
  </p:clrMapOvr>
  <p:transition spd="med">
    <p:wipe dir="r"/>
  </p:transition>
</p:sldLayout>
</file>

<file path=ppt/slideLayouts/slideLayout16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5795" indent="-17229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676" tIns="45338" rIns="90676" bIns="45338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912978"/>
      </p:ext>
    </p:extLst>
  </p:cSld>
  <p:clrMapOvr>
    <a:masterClrMapping/>
  </p:clrMapOvr>
  <p:transition spd="med">
    <p:wipe dir="r"/>
  </p:transition>
</p:sldLayout>
</file>

<file path=ppt/slideLayouts/slideLayout16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674" tIns="45337" rIns="90674" bIns="45337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551890864"/>
      </p:ext>
    </p:extLst>
  </p:cSld>
  <p:clrMapOvr>
    <a:masterClrMapping/>
  </p:clrMapOvr>
  <p:transition spd="med">
    <p:wipe dir="r"/>
  </p:transition>
</p:sldLayout>
</file>

<file path=ppt/slideLayouts/slideLayout16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176986"/>
      </p:ext>
    </p:extLst>
  </p:cSld>
  <p:clrMapOvr>
    <a:masterClrMapping/>
  </p:clrMapOvr>
  <p:transition spd="med">
    <p:wipe dir="r"/>
  </p:transition>
</p:sldLayout>
</file>

<file path=ppt/slideLayouts/slideLayout16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17244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68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674" tIns="45337" rIns="90674" bIns="45337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476837994"/>
      </p:ext>
    </p:extLst>
  </p:cSld>
  <p:clrMapOvr>
    <a:masterClrMapping/>
  </p:clrMapOvr>
  <p:transition spd="med">
    <p:wipe dir="r"/>
  </p:transition>
</p:sldLayout>
</file>

<file path=ppt/slideLayouts/slideLayout16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522353"/>
      </p:ext>
    </p:extLst>
  </p:cSld>
  <p:clrMapOvr>
    <a:masterClrMapping/>
  </p:clrMapOvr>
  <p:transition spd="slow">
    <p:fade/>
  </p:transition>
</p:sldLayout>
</file>

<file path=ppt/slideLayouts/slideLayout16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922" indent="-1699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9765" indent="-1699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2524" indent="-11315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8690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28329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740579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6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577788"/>
      </p:ext>
    </p:extLst>
  </p:cSld>
  <p:clrMapOvr>
    <a:masterClrMapping/>
  </p:clrMapOvr>
  <p:transition>
    <p:fade/>
  </p:transition>
</p:sldLayout>
</file>

<file path=ppt/slideLayouts/slideLayout168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7456530"/>
      </p:ext>
    </p:extLst>
  </p:cSld>
  <p:clrMapOvr>
    <a:masterClrMapping/>
  </p:clrMapOvr>
  <p:transition spd="med">
    <p:wipe dir="r"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859672"/>
      </p:ext>
    </p:extLst>
  </p:cSld>
  <p:clrMapOvr>
    <a:masterClrMapping/>
  </p:clrMapOvr>
  <p:transition spd="slow">
    <p:fade/>
  </p:transition>
</p:sldLayout>
</file>

<file path=ppt/slideLayouts/slideLayout16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461650"/>
      </p:ext>
    </p:extLst>
  </p:cSld>
  <p:clrMapOvr>
    <a:masterClrMapping/>
  </p:clrMapOvr>
</p:sldLayout>
</file>

<file path=ppt/slideLayouts/slideLayout16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09565"/>
      </p:ext>
    </p:extLst>
  </p:cSld>
  <p:clrMapOvr>
    <a:masterClrMapping/>
  </p:clrMapOvr>
  <p:transition spd="med">
    <p:wipe dir="r"/>
  </p:transition>
</p:sldLayout>
</file>

<file path=ppt/slideLayouts/slideLayout16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769" tIns="34289" rIns="67769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330014535"/>
      </p:ext>
    </p:extLst>
  </p:cSld>
  <p:clrMapOvr>
    <a:masterClrMapping/>
  </p:clrMapOvr>
  <p:transition spd="med">
    <p:zoom dir="in"/>
  </p:transition>
</p:sldLayout>
</file>

<file path=ppt/slideLayouts/slideLayout16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0030637"/>
      </p:ext>
    </p:extLst>
  </p:cSld>
  <p:clrMapOvr>
    <a:masterClrMapping/>
  </p:clrMapOvr>
  <p:transition spd="med">
    <p:zoom dir="in"/>
  </p:transition>
</p:sldLayout>
</file>

<file path=ppt/slideLayouts/slideLayout16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0395994"/>
      </p:ext>
    </p:extLst>
  </p:cSld>
  <p:clrMapOvr>
    <a:masterClrMapping/>
  </p:clrMapOvr>
  <p:transition spd="med">
    <p:wipe dir="r"/>
  </p:transition>
</p:sldLayout>
</file>

<file path=ppt/slideLayouts/slideLayout16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307526"/>
      </p:ext>
    </p:extLst>
  </p:cSld>
  <p:clrMapOvr>
    <a:masterClrMapping/>
  </p:clrMapOvr>
  <p:transition spd="med">
    <p:wipe dir="r"/>
  </p:transition>
</p:sldLayout>
</file>

<file path=ppt/slideLayouts/slideLayout169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308" tIns="226308" rIns="226308" bIns="22630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5350"/>
      </p:ext>
    </p:extLst>
  </p:cSld>
  <p:clrMapOvr>
    <a:masterClrMapping/>
  </p:clrMapOvr>
  <p:transition spd="med">
    <p:wipe dir="r"/>
  </p:transition>
</p:sldLayout>
</file>

<file path=ppt/slideLayouts/slideLayout16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6013219"/>
      </p:ext>
    </p:extLst>
  </p:cSld>
  <p:clrMapOvr>
    <a:masterClrMapping/>
  </p:clrMapOvr>
  <p:transition spd="slow">
    <p:fade/>
  </p:transition>
</p:sldLayout>
</file>

<file path=ppt/slideLayouts/slideLayout16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7502" indent="-22938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92736790"/>
      </p:ext>
    </p:extLst>
  </p:cSld>
  <p:clrMapOvr>
    <a:masterClrMapping/>
  </p:clrMapOvr>
  <p:transition spd="med">
    <p:wipe dir="r"/>
  </p:transition>
</p:sldLayout>
</file>

<file path=ppt/slideLayouts/slideLayout16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84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3607057"/>
      </p:ext>
    </p:extLst>
  </p:cSld>
  <p:clrMapOvr>
    <a:masterClrMapping/>
  </p:clrMapOvr>
  <p:transition spd="med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79224"/>
      </p:ext>
    </p:extLst>
  </p:cSld>
  <p:clrMapOvr>
    <a:masterClrMapping/>
  </p:clrMapOvr>
  <p:transition spd="med">
    <p:wipe dir="r"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582" indent="-16858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5745" indent="-16858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5991" indent="-112149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78642" indent="-16858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5599" indent="-16858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154411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17860"/>
      </p:ext>
    </p:extLst>
  </p:cSld>
  <p:clrMapOvr>
    <a:masterClrMapping/>
  </p:clrMapOvr>
  <p:transition spd="med">
    <p:wipe dir="r"/>
  </p:transition>
</p:sldLayout>
</file>

<file path=ppt/slideLayouts/slideLayout17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199" tIns="60098" rIns="120199" bIns="60098" anchor="ctr"/>
          <a:lstStyle/>
          <a:p>
            <a:pPr algn="ctr" defTabSz="9029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93485"/>
      </p:ext>
    </p:extLst>
  </p:cSld>
  <p:clrMapOvr>
    <a:masterClrMapping/>
  </p:clrMapOvr>
  <p:transition spd="med">
    <p:wipe dir="r"/>
  </p:transition>
</p:sldLayout>
</file>

<file path=ppt/slideLayouts/slideLayout1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5092" indent="-3043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5092" indent="-3043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146973"/>
      </p:ext>
    </p:extLst>
  </p:cSld>
  <p:clrMapOvr>
    <a:masterClrMapping/>
  </p:clrMapOvr>
  <p:transition spd="med">
    <p:wipe dir="r"/>
  </p:transition>
</p:sldLayout>
</file>

<file path=ppt/slideLayouts/slideLayout1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5092" indent="-3043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5092" indent="-3043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65737"/>
      </p:ext>
    </p:extLst>
  </p:cSld>
  <p:clrMapOvr>
    <a:masterClrMapping/>
  </p:clrMapOvr>
  <p:transition spd="med">
    <p:wipe dir="r"/>
  </p:transition>
</p:sldLayout>
</file>

<file path=ppt/slideLayouts/slideLayout1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0217" tIns="60107" rIns="120217" bIns="60107"/>
          <a:lstStyle/>
          <a:p>
            <a:pPr defTabSz="902927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429902"/>
      </p:ext>
    </p:extLst>
  </p:cSld>
  <p:clrMapOvr>
    <a:masterClrMapping/>
  </p:clrMapOvr>
  <p:transition spd="med">
    <p:wipe dir="r"/>
  </p:transition>
</p:sldLayout>
</file>

<file path=ppt/slideLayouts/slideLayout1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239637"/>
      </p:ext>
    </p:extLst>
  </p:cSld>
  <p:clrMapOvr>
    <a:masterClrMapping/>
  </p:clrMapOvr>
  <p:transition spd="med">
    <p:wipe dir="r"/>
  </p:transition>
</p:sldLayout>
</file>

<file path=ppt/slideLayouts/slideLayout1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42321"/>
      </p:ext>
    </p:extLst>
  </p:cSld>
  <p:clrMapOvr>
    <a:masterClrMapping/>
  </p:clrMapOvr>
  <p:transition spd="med">
    <p:wipe dir="r"/>
  </p:transition>
</p:sldLayout>
</file>

<file path=ppt/slideLayouts/slideLayout1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300257" tIns="300257" rIns="300257" bIns="300257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2019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2019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300197"/>
      </p:ext>
    </p:extLst>
  </p:cSld>
  <p:clrMapOvr>
    <a:masterClrMapping/>
  </p:clrMapOvr>
  <p:transition spd="med">
    <p:wipe dir="r"/>
  </p:transition>
</p:sldLayout>
</file>

<file path=ppt/slideLayouts/slideLayout17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40311" tIns="180323" rIns="180323" bIns="180323" anchor="ctr"/>
          <a:lstStyle/>
          <a:p>
            <a:pPr defTabSz="9029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20217" tIns="60107" rIns="120217" bIns="60107" anchor="ctr"/>
          <a:lstStyle/>
          <a:p>
            <a:pPr defTabSz="9029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60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6425506"/>
      </p:ext>
    </p:extLst>
  </p:cSld>
  <p:clrMapOvr>
    <a:masterClrMapping/>
  </p:clrMapOvr>
  <p:transition spd="med">
    <p:wipe dir="r"/>
  </p:transition>
</p:sldLayout>
</file>

<file path=ppt/slideLayouts/slideLayout17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6866"/>
            <a:ext cx="2895600" cy="274637"/>
          </a:xfrm>
          <a:prstGeom prst="rect">
            <a:avLst/>
          </a:prstGeom>
        </p:spPr>
        <p:txBody>
          <a:bodyPr lIns="120217" tIns="60107" rIns="120217" bIns="60107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9029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761481062"/>
      </p:ext>
    </p:extLst>
  </p:cSld>
  <p:clrMapOvr>
    <a:masterClrMapping/>
  </p:clrMapOvr>
  <p:transition spd="slow"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5864334"/>
      </p:ext>
    </p:extLst>
  </p:cSld>
  <p:clrMapOvr>
    <a:masterClrMapping/>
  </p:clrMapOvr>
  <p:transition>
    <p:fade/>
  </p:transition>
</p:sldLayout>
</file>

<file path=ppt/slideLayouts/slideLayout17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816"/>
            <a:ext cx="2895600" cy="274637"/>
          </a:xfrm>
          <a:prstGeom prst="rect">
            <a:avLst/>
          </a:prstGeom>
        </p:spPr>
        <p:txBody>
          <a:bodyPr lIns="120217" tIns="60107" rIns="120217" bIns="6010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902927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421862"/>
      </p:ext>
    </p:extLst>
  </p:cSld>
  <p:clrMapOvr>
    <a:masterClrMapping/>
  </p:clrMapOvr>
  <p:transition spd="med">
    <p:wipe dir="r"/>
  </p:transition>
</p:sldLayout>
</file>

<file path=ppt/slideLayouts/slideLayout17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20217" tIns="60107" rIns="120217" bIns="6010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9029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10023332"/>
      </p:ext>
    </p:extLst>
  </p:cSld>
  <p:clrMapOvr>
    <a:masterClrMapping/>
  </p:clrMapOvr>
  <p:transition spd="med">
    <p:wipe dir="r"/>
  </p:transition>
</p:sldLayout>
</file>

<file path=ppt/slideLayouts/slideLayout17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217" tIns="60107" rIns="120217" bIns="60107" anchor="ctr"/>
          <a:lstStyle/>
          <a:p>
            <a:pPr algn="ctr" defTabSz="9029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217" tIns="60107" rIns="120217" bIns="60107" anchor="ctr"/>
          <a:lstStyle/>
          <a:p>
            <a:pPr algn="ctr" defTabSz="9029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0217" tIns="60107" rIns="120217" bIns="60107" anchor="ctr"/>
          <a:lstStyle/>
          <a:p>
            <a:pPr algn="ctr" defTabSz="9029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0587704"/>
      </p:ext>
    </p:extLst>
  </p:cSld>
  <p:clrMapOvr>
    <a:masterClrMapping/>
  </p:clrMapOvr>
  <p:transition spd="med">
    <p:wipe dir="r"/>
  </p:transition>
</p:sldLayout>
</file>

<file path=ppt/slideLayouts/slideLayout17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12210"/>
      </p:ext>
    </p:extLst>
  </p:cSld>
  <p:clrMapOvr>
    <a:masterClrMapping/>
  </p:clrMapOvr>
  <p:transition spd="med">
    <p:wipe dir="r"/>
  </p:transition>
</p:sldLayout>
</file>

<file path=ppt/slideLayouts/slideLayout17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53281" indent="-304363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814361555"/>
      </p:ext>
    </p:extLst>
  </p:cSld>
  <p:clrMapOvr>
    <a:masterClrMapping/>
  </p:clrMapOvr>
  <p:transition spd="med">
    <p:wipe dir="r"/>
  </p:transition>
</p:sldLayout>
</file>

<file path=ppt/slideLayouts/slideLayout17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2200" tIns="51298" rIns="102200" bIns="51298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02927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48417577"/>
      </p:ext>
    </p:extLst>
  </p:cSld>
  <p:clrMapOvr>
    <a:masterClrMapping/>
  </p:clrMapOvr>
  <p:transition spd="med">
    <p:wipe dir="r"/>
  </p:transition>
</p:sldLayout>
</file>

<file path=ppt/slideLayouts/slideLayout17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200" tIns="51298" rIns="102200" bIns="51298" anchor="ctr"/>
          <a:lstStyle/>
          <a:p>
            <a:pPr algn="ctr" defTabSz="902927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2200" tIns="51298" rIns="102200" bIns="51298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902927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902927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749585073"/>
      </p:ext>
    </p:extLst>
  </p:cSld>
  <p:clrMapOvr>
    <a:masterClrMapping/>
  </p:clrMapOvr>
  <p:transition spd="med">
    <p:wipe dir="r"/>
  </p:transition>
</p:sldLayout>
</file>

<file path=ppt/slideLayouts/slideLayout17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47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8181538"/>
      </p:ext>
    </p:extLst>
  </p:cSld>
  <p:clrMapOvr>
    <a:masterClrMapping/>
  </p:clrMapOvr>
  <p:transition spd="med">
    <p:wipe dir="r"/>
  </p:transition>
</p:sldLayout>
</file>

<file path=ppt/slideLayouts/slideLayout17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7538F-1D32-471F-A0F2-87574C9C39C8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2020/6/19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lIns="120726" tIns="60362" rIns="120726" bIns="60362"/>
          <a:lstStyle/>
          <a:p>
            <a:pPr defTabSz="902927" fontAlgn="auto">
              <a:spcBef>
                <a:spcPts val="0"/>
              </a:spcBef>
              <a:spcAft>
                <a:spcPts val="0"/>
              </a:spcAft>
            </a:pPr>
            <a:endParaRPr lang="zh-TW" altLang="en-US" sz="1900">
              <a:solidFill>
                <a:prstClr val="black">
                  <a:tint val="75000"/>
                </a:prstClr>
              </a:solidFill>
              <a:latin typeface="Museo Sans For Del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0202-4225-4888-88BD-34E0CA7087C6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373986"/>
      </p:ext>
    </p:extLst>
  </p:cSld>
  <p:clrMapOvr>
    <a:masterClrMapping/>
  </p:clrMapOvr>
  <p:transition spd="med">
    <p:wipe dir="r"/>
  </p:transition>
</p:sldLayout>
</file>

<file path=ppt/slideLayouts/slideLayout17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1518" indent="0" algn="ctr">
              <a:buNone/>
              <a:defRPr sz="2000"/>
            </a:lvl2pPr>
            <a:lvl3pPr marL="903151" indent="0" algn="ctr">
              <a:buNone/>
              <a:defRPr sz="1800"/>
            </a:lvl3pPr>
            <a:lvl4pPr marL="1354610" indent="0" algn="ctr">
              <a:buNone/>
              <a:defRPr sz="1600"/>
            </a:lvl4pPr>
            <a:lvl5pPr marL="1806299" indent="0" algn="ctr">
              <a:buNone/>
              <a:defRPr sz="1600"/>
            </a:lvl5pPr>
            <a:lvl6pPr marL="2257502" indent="0" algn="ctr">
              <a:buNone/>
              <a:defRPr sz="1600"/>
            </a:lvl6pPr>
            <a:lvl7pPr marL="2709126" indent="0" algn="ctr">
              <a:buNone/>
              <a:defRPr sz="1600"/>
            </a:lvl7pPr>
            <a:lvl8pPr marL="3160706" indent="0" algn="ctr">
              <a:buNone/>
              <a:defRPr sz="1600"/>
            </a:lvl8pPr>
            <a:lvl9pPr marL="361233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909934"/>
      </p:ext>
    </p:extLst>
  </p:cSld>
  <p:clrMapOvr>
    <a:masterClrMapping/>
  </p:clrMapOvr>
  <p:transition spd="med">
    <p:wipe dir="r"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006" tIns="45003" rIns="90006" bIns="45003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006" tIns="45003" rIns="90006" bIns="45003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120385"/>
      </p:ext>
    </p:extLst>
  </p:cSld>
  <p:clrMapOvr>
    <a:masterClrMapping/>
  </p:clrMapOvr>
  <p:transition spd="med">
    <p:wipe dir="r"/>
  </p:transition>
</p:sldLayout>
</file>

<file path=ppt/slideLayouts/slideLayout17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1435739"/>
      </p:ext>
    </p:extLst>
  </p:cSld>
  <p:clrMapOvr>
    <a:masterClrMapping/>
  </p:clrMapOvr>
  <p:transition spd="med">
    <p:wipe dir="r"/>
  </p:transition>
</p:sldLayout>
</file>

<file path=ppt/slideLayouts/slideLayout17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1518" indent="0">
              <a:buNone/>
              <a:defRPr sz="2000"/>
            </a:lvl2pPr>
            <a:lvl3pPr marL="903151" indent="0">
              <a:buNone/>
              <a:defRPr sz="1800"/>
            </a:lvl3pPr>
            <a:lvl4pPr marL="1354610" indent="0">
              <a:buNone/>
              <a:defRPr sz="1600"/>
            </a:lvl4pPr>
            <a:lvl5pPr marL="1806299" indent="0">
              <a:buNone/>
              <a:defRPr sz="1600"/>
            </a:lvl5pPr>
            <a:lvl6pPr marL="2257502" indent="0">
              <a:buNone/>
              <a:defRPr sz="1600"/>
            </a:lvl6pPr>
            <a:lvl7pPr marL="2709126" indent="0">
              <a:buNone/>
              <a:defRPr sz="1600"/>
            </a:lvl7pPr>
            <a:lvl8pPr marL="3160706" indent="0">
              <a:buNone/>
              <a:defRPr sz="1600"/>
            </a:lvl8pPr>
            <a:lvl9pPr marL="361233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5013129"/>
      </p:ext>
    </p:extLst>
  </p:cSld>
  <p:clrMapOvr>
    <a:masterClrMapping/>
  </p:clrMapOvr>
  <p:transition spd="med">
    <p:wipe dir="r"/>
  </p:transition>
</p:sldLayout>
</file>

<file path=ppt/slideLayouts/slideLayout17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110867"/>
      </p:ext>
    </p:extLst>
  </p:cSld>
  <p:clrMapOvr>
    <a:masterClrMapping/>
  </p:clrMapOvr>
  <p:transition spd="med">
    <p:wipe dir="r"/>
  </p:transition>
</p:sldLayout>
</file>

<file path=ppt/slideLayouts/slideLayout17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1518" indent="0">
              <a:buNone/>
              <a:defRPr sz="2000" b="1"/>
            </a:lvl2pPr>
            <a:lvl3pPr marL="903151" indent="0">
              <a:buNone/>
              <a:defRPr sz="1800" b="1"/>
            </a:lvl3pPr>
            <a:lvl4pPr marL="1354610" indent="0">
              <a:buNone/>
              <a:defRPr sz="1600" b="1"/>
            </a:lvl4pPr>
            <a:lvl5pPr marL="1806299" indent="0">
              <a:buNone/>
              <a:defRPr sz="1600" b="1"/>
            </a:lvl5pPr>
            <a:lvl6pPr marL="2257502" indent="0">
              <a:buNone/>
              <a:defRPr sz="1600" b="1"/>
            </a:lvl6pPr>
            <a:lvl7pPr marL="2709126" indent="0">
              <a:buNone/>
              <a:defRPr sz="1600" b="1"/>
            </a:lvl7pPr>
            <a:lvl8pPr marL="3160706" indent="0">
              <a:buNone/>
              <a:defRPr sz="1600" b="1"/>
            </a:lvl8pPr>
            <a:lvl9pPr marL="361233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1518" indent="0">
              <a:buNone/>
              <a:defRPr sz="2000" b="1"/>
            </a:lvl2pPr>
            <a:lvl3pPr marL="903151" indent="0">
              <a:buNone/>
              <a:defRPr sz="1800" b="1"/>
            </a:lvl3pPr>
            <a:lvl4pPr marL="1354610" indent="0">
              <a:buNone/>
              <a:defRPr sz="1600" b="1"/>
            </a:lvl4pPr>
            <a:lvl5pPr marL="1806299" indent="0">
              <a:buNone/>
              <a:defRPr sz="1600" b="1"/>
            </a:lvl5pPr>
            <a:lvl6pPr marL="2257502" indent="0">
              <a:buNone/>
              <a:defRPr sz="1600" b="1"/>
            </a:lvl6pPr>
            <a:lvl7pPr marL="2709126" indent="0">
              <a:buNone/>
              <a:defRPr sz="1600" b="1"/>
            </a:lvl7pPr>
            <a:lvl8pPr marL="3160706" indent="0">
              <a:buNone/>
              <a:defRPr sz="1600" b="1"/>
            </a:lvl8pPr>
            <a:lvl9pPr marL="361233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3634796"/>
      </p:ext>
    </p:extLst>
  </p:cSld>
  <p:clrMapOvr>
    <a:masterClrMapping/>
  </p:clrMapOvr>
  <p:transition spd="med">
    <p:wipe dir="r"/>
  </p:transition>
</p:sldLayout>
</file>

<file path=ppt/slideLayouts/slideLayout17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4271060"/>
      </p:ext>
    </p:extLst>
  </p:cSld>
  <p:clrMapOvr>
    <a:masterClrMapping/>
  </p:clrMapOvr>
  <p:transition spd="med">
    <p:wipe dir="r"/>
  </p:transition>
</p:sldLayout>
</file>

<file path=ppt/slideLayouts/slideLayout17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6162501"/>
      </p:ext>
    </p:extLst>
  </p:cSld>
  <p:clrMapOvr>
    <a:masterClrMapping/>
  </p:clrMapOvr>
  <p:transition spd="med">
    <p:wipe dir="r"/>
  </p:transition>
</p:sldLayout>
</file>

<file path=ppt/slideLayouts/slideLayout17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1518" indent="0">
              <a:buNone/>
              <a:defRPr sz="1400"/>
            </a:lvl2pPr>
            <a:lvl3pPr marL="903151" indent="0">
              <a:buNone/>
              <a:defRPr sz="1200"/>
            </a:lvl3pPr>
            <a:lvl4pPr marL="1354610" indent="0">
              <a:buNone/>
              <a:defRPr sz="1000"/>
            </a:lvl4pPr>
            <a:lvl5pPr marL="1806299" indent="0">
              <a:buNone/>
              <a:defRPr sz="1000"/>
            </a:lvl5pPr>
            <a:lvl6pPr marL="2257502" indent="0">
              <a:buNone/>
              <a:defRPr sz="1000"/>
            </a:lvl6pPr>
            <a:lvl7pPr marL="2709126" indent="0">
              <a:buNone/>
              <a:defRPr sz="1000"/>
            </a:lvl7pPr>
            <a:lvl8pPr marL="3160706" indent="0">
              <a:buNone/>
              <a:defRPr sz="1000"/>
            </a:lvl8pPr>
            <a:lvl9pPr marL="361233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2648907"/>
      </p:ext>
    </p:extLst>
  </p:cSld>
  <p:clrMapOvr>
    <a:masterClrMapping/>
  </p:clrMapOvr>
  <p:transition spd="med">
    <p:wipe dir="r"/>
  </p:transition>
</p:sldLayout>
</file>

<file path=ppt/slideLayouts/slideLayout17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1518" indent="0">
              <a:buNone/>
              <a:defRPr sz="2800"/>
            </a:lvl2pPr>
            <a:lvl3pPr marL="903151" indent="0">
              <a:buNone/>
              <a:defRPr sz="2400"/>
            </a:lvl3pPr>
            <a:lvl4pPr marL="1354610" indent="0">
              <a:buNone/>
              <a:defRPr sz="2000"/>
            </a:lvl4pPr>
            <a:lvl5pPr marL="1806299" indent="0">
              <a:buNone/>
              <a:defRPr sz="2000"/>
            </a:lvl5pPr>
            <a:lvl6pPr marL="2257502" indent="0">
              <a:buNone/>
              <a:defRPr sz="2000"/>
            </a:lvl6pPr>
            <a:lvl7pPr marL="2709126" indent="0">
              <a:buNone/>
              <a:defRPr sz="2000"/>
            </a:lvl7pPr>
            <a:lvl8pPr marL="3160706" indent="0">
              <a:buNone/>
              <a:defRPr sz="2000"/>
            </a:lvl8pPr>
            <a:lvl9pPr marL="361233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1518" indent="0">
              <a:buNone/>
              <a:defRPr sz="1400"/>
            </a:lvl2pPr>
            <a:lvl3pPr marL="903151" indent="0">
              <a:buNone/>
              <a:defRPr sz="1200"/>
            </a:lvl3pPr>
            <a:lvl4pPr marL="1354610" indent="0">
              <a:buNone/>
              <a:defRPr sz="1000"/>
            </a:lvl4pPr>
            <a:lvl5pPr marL="1806299" indent="0">
              <a:buNone/>
              <a:defRPr sz="1000"/>
            </a:lvl5pPr>
            <a:lvl6pPr marL="2257502" indent="0">
              <a:buNone/>
              <a:defRPr sz="1000"/>
            </a:lvl6pPr>
            <a:lvl7pPr marL="2709126" indent="0">
              <a:buNone/>
              <a:defRPr sz="1000"/>
            </a:lvl7pPr>
            <a:lvl8pPr marL="3160706" indent="0">
              <a:buNone/>
              <a:defRPr sz="1000"/>
            </a:lvl8pPr>
            <a:lvl9pPr marL="361233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4789883"/>
      </p:ext>
    </p:extLst>
  </p:cSld>
  <p:clrMapOvr>
    <a:masterClrMapping/>
  </p:clrMapOvr>
  <p:transition spd="med">
    <p:wipe dir="r"/>
  </p:transition>
</p:sldLayout>
</file>

<file path=ppt/slideLayouts/slideLayout17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2701276"/>
      </p:ext>
    </p:extLst>
  </p:cSld>
  <p:clrMapOvr>
    <a:masterClrMapping/>
  </p:clrMapOvr>
  <p:transition spd="med">
    <p:wipe dir="r"/>
  </p:transition>
</p:sldLayout>
</file>

<file path=ppt/slideLayouts/slideLayout17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643634"/>
      </p:ext>
    </p:extLst>
  </p:cSld>
  <p:clrMapOvr>
    <a:masterClrMapping/>
  </p:clrMapOvr>
  <p:transition spd="med">
    <p:wipe dir="r"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307858"/>
      </p:ext>
    </p:extLst>
  </p:cSld>
  <p:clrMapOvr>
    <a:masterClrMapping/>
  </p:clrMapOvr>
</p:sldLayout>
</file>

<file path=ppt/slideLayouts/slideLayout17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749310"/>
      </p:ext>
    </p:extLst>
  </p:cSld>
  <p:clrMapOvr>
    <a:masterClrMapping/>
  </p:clrMapOvr>
  <p:transition spd="med">
    <p:wipe dir="r"/>
  </p:transition>
</p:sldLayout>
</file>

<file path=ppt/slideLayouts/slideLayout17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537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53959"/>
      </p:ext>
    </p:extLst>
  </p:cSld>
  <p:clrMapOvr>
    <a:masterClrMapping/>
  </p:clrMapOvr>
  <p:transition spd="med">
    <p:wipe dir="r"/>
  </p:transition>
</p:sldLayout>
</file>

<file path=ppt/slideLayouts/slideLayout17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328" tIns="45163" rIns="90328" bIns="4516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8150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26321680"/>
      </p:ext>
    </p:extLst>
  </p:cSld>
  <p:clrMapOvr>
    <a:masterClrMapping/>
  </p:clrMapOvr>
</p:sldLayout>
</file>

<file path=ppt/slideLayouts/slideLayout17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429680638"/>
      </p:ext>
    </p:extLst>
  </p:cSld>
  <p:clrMapOvr>
    <a:masterClrMapping/>
  </p:clrMapOvr>
  <p:transition spd="med">
    <p:wipe dir="r"/>
  </p:transition>
</p:sldLayout>
</file>

<file path=ppt/slideLayouts/slideLayout17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2023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3040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2023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3040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903040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20218" tIns="60110" rIns="120218" bIns="6011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20232" tIns="60115" rIns="120232" bIns="6011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0304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20232" tIns="60115" rIns="120232" bIns="60115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794887"/>
      </p:ext>
    </p:extLst>
  </p:cSld>
  <p:clrMapOvr>
    <a:masterClrMapping/>
  </p:clrMapOvr>
  <p:transition spd="med">
    <p:wipe dir="r"/>
  </p:transition>
</p:sldLayout>
</file>

<file path=ppt/slideLayouts/slideLayout17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004712260"/>
      </p:ext>
    </p:extLst>
  </p:cSld>
  <p:clrMapOvr>
    <a:masterClrMapping/>
  </p:clrMapOvr>
  <p:transition spd="med">
    <p:wipe dir="r"/>
  </p:transition>
</p:sldLayout>
</file>

<file path=ppt/slideLayouts/slideLayout17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1044" tIns="25718" rIns="51044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1044" tIns="25718" rIns="51044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1044" tIns="25718" rIns="51044" bIns="25718"/>
          <a:lstStyle/>
          <a:p>
            <a:pPr defTabSz="677232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65288582"/>
      </p:ext>
    </p:extLst>
  </p:cSld>
  <p:clrMapOvr>
    <a:masterClrMapping/>
  </p:clrMapOvr>
</p:sldLayout>
</file>

<file path=ppt/slideLayouts/slideLayout17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05974"/>
      </p:ext>
    </p:extLst>
  </p:cSld>
  <p:clrMapOvr>
    <a:masterClrMapping/>
  </p:clrMapOvr>
  <p:transition spd="med">
    <p:wipe dir="r"/>
  </p:transition>
</p:sldLayout>
</file>

<file path=ppt/slideLayouts/slideLayout17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194370"/>
      </p:ext>
    </p:extLst>
  </p:cSld>
  <p:clrMapOvr>
    <a:masterClrMapping/>
  </p:clrMapOvr>
  <p:transition spd="med">
    <p:wipe dir="r"/>
  </p:transition>
</p:sldLayout>
</file>

<file path=ppt/slideLayouts/slideLayout17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517433"/>
      </p:ext>
    </p:extLst>
  </p:cSld>
  <p:clrMapOvr>
    <a:masterClrMapping/>
  </p:clrMapOvr>
  <p:transition spd="med">
    <p:wipe dir="r"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3717319"/>
      </p:ext>
    </p:extLst>
  </p:cSld>
  <p:clrMapOvr>
    <a:masterClrMapping/>
  </p:clrMapOvr>
  <p:transition spd="med">
    <p:wipe dir="r"/>
  </p:transition>
</p:sldLayout>
</file>

<file path=ppt/slideLayouts/slideLayout17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001" rIns="0" bIns="450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71078"/>
      </p:ext>
    </p:extLst>
  </p:cSld>
  <p:clrMapOvr>
    <a:masterClrMapping/>
  </p:clrMapOvr>
  <p:transition spd="med">
    <p:wipe dir="r"/>
  </p:transition>
</p:sldLayout>
</file>

<file path=ppt/slideLayouts/slideLayout1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8176337"/>
      </p:ext>
    </p:extLst>
  </p:cSld>
  <p:clrMapOvr>
    <a:masterClrMapping/>
  </p:clrMapOvr>
  <p:transition spd="med">
    <p:wipe dir="r"/>
  </p:transition>
</p:sldLayout>
</file>

<file path=ppt/slideLayouts/slideLayout1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01" rIns="0" bIns="45001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485"/>
            <a:ext cx="7960422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0848972"/>
      </p:ext>
    </p:extLst>
  </p:cSld>
  <p:clrMapOvr>
    <a:masterClrMapping/>
  </p:clrMapOvr>
  <p:transition spd="med">
    <p:wipe dir="r"/>
  </p:transition>
</p:sldLayout>
</file>

<file path=ppt/slideLayouts/slideLayout1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47045236"/>
      </p:ext>
    </p:extLst>
  </p:cSld>
  <p:clrMapOvr>
    <a:masterClrMapping/>
  </p:clrMapOvr>
  <p:transition spd="med">
    <p:wipe dir="r"/>
  </p:transition>
</p:sldLayout>
</file>

<file path=ppt/slideLayouts/slideLayout1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07690831"/>
      </p:ext>
    </p:extLst>
  </p:cSld>
  <p:clrMapOvr>
    <a:masterClrMapping/>
  </p:clrMapOvr>
  <p:transition spd="med">
    <p:wipe dir="r"/>
  </p:transition>
</p:sldLayout>
</file>

<file path=ppt/slideLayouts/slideLayout1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910109"/>
      </p:ext>
    </p:extLst>
  </p:cSld>
  <p:clrMapOvr>
    <a:masterClrMapping/>
  </p:clrMapOvr>
  <p:transition spd="med">
    <p:wipe dir="r"/>
  </p:transition>
</p:sldLayout>
</file>

<file path=ppt/slideLayouts/slideLayout1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001" rIns="0" bIns="450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085"/>
            <a:ext cx="4305300" cy="313267"/>
          </a:xfrm>
          <a:prstGeom prst="rect">
            <a:avLst/>
          </a:prstGeom>
        </p:spPr>
        <p:txBody>
          <a:bodyPr lIns="0" tIns="45001" rIns="0" bIns="45001" anchor="t" anchorCtr="0"/>
          <a:lstStyle>
            <a:lvl1pPr marL="224288" indent="-2242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39" indent="-1669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37" indent="-2258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61147000"/>
      </p:ext>
    </p:extLst>
  </p:cSld>
  <p:clrMapOvr>
    <a:masterClrMapping/>
  </p:clrMapOvr>
  <p:transition spd="med">
    <p:wipe dir="r"/>
  </p:transition>
</p:sldLayout>
</file>

<file path=ppt/slideLayouts/slideLayout1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5001" rIns="0" bIns="450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31346628"/>
      </p:ext>
    </p:extLst>
  </p:cSld>
  <p:clrMapOvr>
    <a:masterClrMapping/>
  </p:clrMapOvr>
  <p:transition spd="med">
    <p:wipe dir="r"/>
  </p:transition>
</p:sldLayout>
</file>

<file path=ppt/slideLayouts/slideLayout1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5530120"/>
      </p:ext>
    </p:extLst>
  </p:cSld>
  <p:clrMapOvr>
    <a:masterClrMapping/>
  </p:clrMapOvr>
  <p:transition spd="med">
    <p:wipe dir="r"/>
  </p:transition>
</p:sldLayout>
</file>

<file path=ppt/slideLayouts/slideLayout17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08"/>
      </p:ext>
    </p:extLst>
  </p:cSld>
  <p:clrMapOvr>
    <a:masterClrMapping/>
  </p:clrMapOvr>
  <p:transition spd="med">
    <p:wipe dir="r"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266" tIns="34289" rIns="67266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978095411"/>
      </p:ext>
    </p:extLst>
  </p:cSld>
  <p:clrMapOvr>
    <a:masterClrMapping/>
  </p:clrMapOvr>
  <p:transition spd="med">
    <p:zoom dir="in"/>
  </p:transition>
</p:sldLayout>
</file>

<file path=ppt/slideLayouts/slideLayout17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67161"/>
      </p:ext>
    </p:extLst>
  </p:cSld>
  <p:clrMapOvr>
    <a:masterClrMapping/>
  </p:clrMapOvr>
  <p:transition spd="med">
    <p:wipe dir="r"/>
  </p:transition>
</p:sldLayout>
</file>

<file path=ppt/slideLayouts/slideLayout17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62996"/>
      </p:ext>
    </p:extLst>
  </p:cSld>
  <p:clrMapOvr>
    <a:masterClrMapping/>
  </p:clrMapOvr>
  <p:transition spd="med">
    <p:wipe dir="r"/>
  </p:transition>
</p:sldLayout>
</file>

<file path=ppt/slideLayouts/slideLayout17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535872"/>
      </p:ext>
    </p:extLst>
  </p:cSld>
  <p:clrMapOvr>
    <a:masterClrMapping/>
  </p:clrMapOvr>
  <p:transition spd="med">
    <p:wipe dir="r"/>
  </p:transition>
</p:sldLayout>
</file>

<file path=ppt/slideLayouts/slideLayout17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91624"/>
      </p:ext>
    </p:extLst>
  </p:cSld>
  <p:clrMapOvr>
    <a:masterClrMapping/>
  </p:clrMapOvr>
  <p:transition spd="med">
    <p:wipe dir="r"/>
  </p:transition>
</p:sldLayout>
</file>

<file path=ppt/slideLayouts/slideLayout17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12332"/>
      </p:ext>
    </p:extLst>
  </p:cSld>
  <p:clrMapOvr>
    <a:masterClrMapping/>
  </p:clrMapOvr>
  <p:transition spd="med">
    <p:wipe dir="r"/>
  </p:transition>
</p:sldLayout>
</file>

<file path=ppt/slideLayouts/slideLayout17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001" rIns="0" bIns="450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36806"/>
      </p:ext>
    </p:extLst>
  </p:cSld>
  <p:clrMapOvr>
    <a:masterClrMapping/>
  </p:clrMapOvr>
  <p:transition spd="med">
    <p:wipe dir="r"/>
  </p:transition>
</p:sldLayout>
</file>

<file path=ppt/slideLayouts/slideLayout17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30573"/>
      </p:ext>
    </p:extLst>
  </p:cSld>
  <p:clrMapOvr>
    <a:masterClrMapping/>
  </p:clrMapOvr>
  <p:transition spd="med">
    <p:wipe dir="r"/>
  </p:transition>
</p:sldLayout>
</file>

<file path=ppt/slideLayouts/slideLayout17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2875"/>
      </p:ext>
    </p:extLst>
  </p:cSld>
  <p:clrMapOvr>
    <a:masterClrMapping/>
  </p:clrMapOvr>
  <p:transition spd="med">
    <p:wipe dir="r"/>
  </p:transition>
</p:sldLayout>
</file>

<file path=ppt/slideLayouts/slideLayout17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418710"/>
      </p:ext>
    </p:extLst>
  </p:cSld>
  <p:clrMapOvr>
    <a:masterClrMapping/>
  </p:clrMapOvr>
  <p:transition spd="med">
    <p:wipe dir="r"/>
  </p:transition>
</p:sldLayout>
</file>

<file path=ppt/slideLayouts/slideLayout17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225153"/>
      </p:ext>
    </p:extLst>
  </p:cSld>
  <p:clrMapOvr>
    <a:masterClrMapping/>
  </p:clrMapOvr>
  <p:transition spd="slow">
    <p:fad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460142"/>
      </p:ext>
    </p:extLst>
  </p:cSld>
  <p:clrMapOvr>
    <a:masterClrMapping/>
  </p:clrMapOvr>
  <p:transition spd="med">
    <p:zoom dir="in"/>
  </p:transition>
</p:sldLayout>
</file>

<file path=ppt/slideLayouts/slideLayout17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179" rIns="0" bIns="451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64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977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42055" indent="-2269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31787962"/>
      </p:ext>
    </p:extLst>
  </p:cSld>
  <p:clrMapOvr>
    <a:masterClrMapping/>
  </p:clrMapOvr>
  <p:transition spd="med">
    <p:wipe dir="r"/>
  </p:transition>
</p:sldLayout>
</file>

<file path=ppt/slideLayouts/slideLayout17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676" tIns="45338" rIns="90676" bIns="45338"/>
          <a:lstStyle>
            <a:lvl1pPr marL="180844" indent="-180844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5337" indent="-17455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6182" indent="-180844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8612" indent="0">
              <a:buClr>
                <a:srgbClr val="0085C3"/>
              </a:buClr>
              <a:buNone/>
              <a:defRPr/>
            </a:lvl4pPr>
            <a:lvl5pPr marL="181160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676" tIns="45338" rIns="90676" bIns="45338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64268"/>
      </p:ext>
    </p:extLst>
  </p:cSld>
  <p:clrMapOvr>
    <a:masterClrMapping/>
  </p:clrMapOvr>
  <p:transition>
    <p:fade/>
  </p:transition>
</p:sldLayout>
</file>

<file path=ppt/slideLayouts/slideLayout17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419738"/>
      </p:ext>
    </p:extLst>
  </p:cSld>
  <p:clrMapOvr>
    <a:masterClrMapping/>
  </p:clrMapOvr>
  <p:transition spd="med">
    <p:wipe dir="r"/>
  </p:transition>
</p:sldLayout>
</file>

<file path=ppt/slideLayouts/slideLayout17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5795" indent="-17229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676" tIns="45338" rIns="90676" bIns="45338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9010834"/>
      </p:ext>
    </p:extLst>
  </p:cSld>
  <p:clrMapOvr>
    <a:masterClrMapping/>
  </p:clrMapOvr>
  <p:transition spd="med">
    <p:wipe dir="r"/>
  </p:transition>
</p:sldLayout>
</file>

<file path=ppt/slideLayouts/slideLayout17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674" tIns="45337" rIns="90674" bIns="45337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26174256"/>
      </p:ext>
    </p:extLst>
  </p:cSld>
  <p:clrMapOvr>
    <a:masterClrMapping/>
  </p:clrMapOvr>
  <p:transition spd="med">
    <p:wipe dir="r"/>
  </p:transition>
</p:sldLayout>
</file>

<file path=ppt/slideLayouts/slideLayout17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998" tIns="34286" rIns="67998" bIns="34286" rtlCol="0" anchor="ctr"/>
          <a:lstStyle/>
          <a:p>
            <a:pPr algn="ctr" defTabSz="67122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024553"/>
      </p:ext>
    </p:extLst>
  </p:cSld>
  <p:clrMapOvr>
    <a:masterClrMapping/>
  </p:clrMapOvr>
  <p:transition spd="med">
    <p:wipe dir="r"/>
  </p:transition>
</p:sldLayout>
</file>

<file path=ppt/slideLayouts/slideLayout17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093872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7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674" tIns="45337" rIns="90674" bIns="45337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723458567"/>
      </p:ext>
    </p:extLst>
  </p:cSld>
  <p:clrMapOvr>
    <a:masterClrMapping/>
  </p:clrMapOvr>
  <p:transition spd="med">
    <p:wipe dir="r"/>
  </p:transition>
</p:sldLayout>
</file>

<file path=ppt/slideLayouts/slideLayout17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4900674"/>
      </p:ext>
    </p:extLst>
  </p:cSld>
  <p:clrMapOvr>
    <a:masterClrMapping/>
  </p:clrMapOvr>
  <p:transition spd="slow">
    <p:fade/>
  </p:transition>
</p:sldLayout>
</file>

<file path=ppt/slideLayouts/slideLayout17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9922" indent="-1699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9765" indent="-1699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2524" indent="-11315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8690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28329" indent="-1699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869022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3177685"/>
      </p:ext>
    </p:extLst>
  </p:cSld>
  <p:clrMapOvr>
    <a:masterClrMapping/>
  </p:clrMapOvr>
  <p:transition spd="med">
    <p:wipe dir="r"/>
  </p:transition>
</p:sldLayout>
</file>

<file path=ppt/slideLayouts/slideLayout17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067393"/>
      </p:ext>
    </p:extLst>
  </p:cSld>
  <p:clrMapOvr>
    <a:masterClrMapping/>
  </p:clrMapOvr>
  <p:transition>
    <p:fade/>
  </p:transition>
</p:sldLayout>
</file>

<file path=ppt/slideLayouts/slideLayout17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6120175"/>
      </p:ext>
    </p:extLst>
  </p:cSld>
  <p:clrMapOvr>
    <a:masterClrMapping/>
  </p:clrMapOvr>
  <p:transition spd="med">
    <p:wipe dir="r"/>
  </p:transition>
</p:sldLayout>
</file>

<file path=ppt/slideLayouts/slideLayout17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6778878"/>
      </p:ext>
    </p:extLst>
  </p:cSld>
  <p:clrMapOvr>
    <a:masterClrMapping/>
  </p:clrMapOvr>
</p:sldLayout>
</file>

<file path=ppt/slideLayouts/slideLayout17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9611480"/>
      </p:ext>
    </p:extLst>
  </p:cSld>
  <p:clrMapOvr>
    <a:masterClrMapping/>
  </p:clrMapOvr>
  <p:transition spd="med">
    <p:wipe dir="r"/>
  </p:transition>
</p:sldLayout>
</file>

<file path=ppt/slideLayouts/slideLayout17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769" tIns="34289" rIns="67769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05785942"/>
      </p:ext>
    </p:extLst>
  </p:cSld>
  <p:clrMapOvr>
    <a:masterClrMapping/>
  </p:clrMapOvr>
  <p:transition spd="med">
    <p:zoom dir="in"/>
  </p:transition>
</p:sldLayout>
</file>

<file path=ppt/slideLayouts/slideLayout17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9752128"/>
      </p:ext>
    </p:extLst>
  </p:cSld>
  <p:clrMapOvr>
    <a:masterClrMapping/>
  </p:clrMapOvr>
  <p:transition spd="med">
    <p:zoom dir="in"/>
  </p:transition>
</p:sldLayout>
</file>

<file path=ppt/slideLayouts/slideLayout17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9381157"/>
      </p:ext>
    </p:extLst>
  </p:cSld>
  <p:clrMapOvr>
    <a:masterClrMapping/>
  </p:clrMapOvr>
  <p:transition spd="med">
    <p:wipe dir="r"/>
  </p:transition>
</p:sldLayout>
</file>

<file path=ppt/slideLayouts/slideLayout17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366316"/>
      </p:ext>
    </p:extLst>
  </p:cSld>
  <p:clrMapOvr>
    <a:masterClrMapping/>
  </p:clrMapOvr>
  <p:transition spd="med">
    <p:wipe dir="r"/>
  </p:transition>
</p:sldLayout>
</file>

<file path=ppt/slideLayouts/slideLayout17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308" tIns="226308" rIns="226308" bIns="22630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76614"/>
      </p:ext>
    </p:extLst>
  </p:cSld>
  <p:clrMapOvr>
    <a:masterClrMapping/>
  </p:clrMapOvr>
  <p:transition spd="med">
    <p:wipe dir="r"/>
  </p:transition>
</p:sldLayout>
</file>

<file path=ppt/slideLayouts/slideLayout17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5395635"/>
      </p:ext>
    </p:extLst>
  </p:cSld>
  <p:clrMapOvr>
    <a:masterClrMapping/>
  </p:clrMapOvr>
  <p:transition spd="slow">
    <p:fad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858464"/>
      </p:ext>
    </p:extLst>
  </p:cSld>
  <p:clrMapOvr>
    <a:masterClrMapping/>
  </p:clrMapOvr>
  <p:transition spd="med">
    <p:wipe dir="r"/>
  </p:transition>
</p:sldLayout>
</file>

<file path=ppt/slideLayouts/slideLayout17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676" tIns="45338" rIns="90676" bIns="45338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7502" indent="-22938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092875"/>
      </p:ext>
    </p:extLst>
  </p:cSld>
  <p:clrMapOvr>
    <a:masterClrMapping/>
  </p:clrMapOvr>
  <p:transition spd="med">
    <p:wipe dir="r"/>
  </p:transition>
</p:sldLayout>
</file>

<file path=ppt/slideLayouts/slideLayout17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1518" indent="0" algn="ctr">
              <a:buNone/>
              <a:defRPr sz="2000"/>
            </a:lvl2pPr>
            <a:lvl3pPr marL="903151" indent="0" algn="ctr">
              <a:buNone/>
              <a:defRPr sz="1800"/>
            </a:lvl3pPr>
            <a:lvl4pPr marL="1354610" indent="0" algn="ctr">
              <a:buNone/>
              <a:defRPr sz="1600"/>
            </a:lvl4pPr>
            <a:lvl5pPr marL="1806299" indent="0" algn="ctr">
              <a:buNone/>
              <a:defRPr sz="1600"/>
            </a:lvl5pPr>
            <a:lvl6pPr marL="2257502" indent="0" algn="ctr">
              <a:buNone/>
              <a:defRPr sz="1600"/>
            </a:lvl6pPr>
            <a:lvl7pPr marL="2709126" indent="0" algn="ctr">
              <a:buNone/>
              <a:defRPr sz="1600"/>
            </a:lvl7pPr>
            <a:lvl8pPr marL="3160706" indent="0" algn="ctr">
              <a:buNone/>
              <a:defRPr sz="1600"/>
            </a:lvl8pPr>
            <a:lvl9pPr marL="361233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206297"/>
      </p:ext>
    </p:extLst>
  </p:cSld>
  <p:clrMapOvr>
    <a:masterClrMapping/>
  </p:clrMapOvr>
  <p:transition spd="med">
    <p:wipe dir="r"/>
  </p:transition>
</p:sldLayout>
</file>

<file path=ppt/slideLayouts/slideLayout17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3548719"/>
      </p:ext>
    </p:extLst>
  </p:cSld>
  <p:clrMapOvr>
    <a:masterClrMapping/>
  </p:clrMapOvr>
  <p:transition spd="med">
    <p:wipe dir="r"/>
  </p:transition>
</p:sldLayout>
</file>

<file path=ppt/slideLayouts/slideLayout17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1518" indent="0">
              <a:buNone/>
              <a:defRPr sz="2000"/>
            </a:lvl2pPr>
            <a:lvl3pPr marL="903151" indent="0">
              <a:buNone/>
              <a:defRPr sz="1800"/>
            </a:lvl3pPr>
            <a:lvl4pPr marL="1354610" indent="0">
              <a:buNone/>
              <a:defRPr sz="1600"/>
            </a:lvl4pPr>
            <a:lvl5pPr marL="1806299" indent="0">
              <a:buNone/>
              <a:defRPr sz="1600"/>
            </a:lvl5pPr>
            <a:lvl6pPr marL="2257502" indent="0">
              <a:buNone/>
              <a:defRPr sz="1600"/>
            </a:lvl6pPr>
            <a:lvl7pPr marL="2709126" indent="0">
              <a:buNone/>
              <a:defRPr sz="1600"/>
            </a:lvl7pPr>
            <a:lvl8pPr marL="3160706" indent="0">
              <a:buNone/>
              <a:defRPr sz="1600"/>
            </a:lvl8pPr>
            <a:lvl9pPr marL="361233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5061904"/>
      </p:ext>
    </p:extLst>
  </p:cSld>
  <p:clrMapOvr>
    <a:masterClrMapping/>
  </p:clrMapOvr>
  <p:transition spd="med">
    <p:wipe dir="r"/>
  </p:transition>
</p:sldLayout>
</file>

<file path=ppt/slideLayouts/slideLayout17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735800"/>
      </p:ext>
    </p:extLst>
  </p:cSld>
  <p:clrMapOvr>
    <a:masterClrMapping/>
  </p:clrMapOvr>
  <p:transition spd="med">
    <p:wipe dir="r"/>
  </p:transition>
</p:sldLayout>
</file>

<file path=ppt/slideLayouts/slideLayout17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1518" indent="0">
              <a:buNone/>
              <a:defRPr sz="2000" b="1"/>
            </a:lvl2pPr>
            <a:lvl3pPr marL="903151" indent="0">
              <a:buNone/>
              <a:defRPr sz="1800" b="1"/>
            </a:lvl3pPr>
            <a:lvl4pPr marL="1354610" indent="0">
              <a:buNone/>
              <a:defRPr sz="1600" b="1"/>
            </a:lvl4pPr>
            <a:lvl5pPr marL="1806299" indent="0">
              <a:buNone/>
              <a:defRPr sz="1600" b="1"/>
            </a:lvl5pPr>
            <a:lvl6pPr marL="2257502" indent="0">
              <a:buNone/>
              <a:defRPr sz="1600" b="1"/>
            </a:lvl6pPr>
            <a:lvl7pPr marL="2709126" indent="0">
              <a:buNone/>
              <a:defRPr sz="1600" b="1"/>
            </a:lvl7pPr>
            <a:lvl8pPr marL="3160706" indent="0">
              <a:buNone/>
              <a:defRPr sz="1600" b="1"/>
            </a:lvl8pPr>
            <a:lvl9pPr marL="361233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1518" indent="0">
              <a:buNone/>
              <a:defRPr sz="2000" b="1"/>
            </a:lvl2pPr>
            <a:lvl3pPr marL="903151" indent="0">
              <a:buNone/>
              <a:defRPr sz="1800" b="1"/>
            </a:lvl3pPr>
            <a:lvl4pPr marL="1354610" indent="0">
              <a:buNone/>
              <a:defRPr sz="1600" b="1"/>
            </a:lvl4pPr>
            <a:lvl5pPr marL="1806299" indent="0">
              <a:buNone/>
              <a:defRPr sz="1600" b="1"/>
            </a:lvl5pPr>
            <a:lvl6pPr marL="2257502" indent="0">
              <a:buNone/>
              <a:defRPr sz="1600" b="1"/>
            </a:lvl6pPr>
            <a:lvl7pPr marL="2709126" indent="0">
              <a:buNone/>
              <a:defRPr sz="1600" b="1"/>
            </a:lvl7pPr>
            <a:lvl8pPr marL="3160706" indent="0">
              <a:buNone/>
              <a:defRPr sz="1600" b="1"/>
            </a:lvl8pPr>
            <a:lvl9pPr marL="361233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0838252"/>
      </p:ext>
    </p:extLst>
  </p:cSld>
  <p:clrMapOvr>
    <a:masterClrMapping/>
  </p:clrMapOvr>
  <p:transition spd="med">
    <p:wipe dir="r"/>
  </p:transition>
</p:sldLayout>
</file>

<file path=ppt/slideLayouts/slideLayout17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98970"/>
      </p:ext>
    </p:extLst>
  </p:cSld>
  <p:clrMapOvr>
    <a:masterClrMapping/>
  </p:clrMapOvr>
  <p:transition spd="med">
    <p:wipe dir="r"/>
  </p:transition>
</p:sldLayout>
</file>

<file path=ppt/slideLayouts/slideLayout17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6206300"/>
      </p:ext>
    </p:extLst>
  </p:cSld>
  <p:clrMapOvr>
    <a:masterClrMapping/>
  </p:clrMapOvr>
  <p:transition spd="med">
    <p:wipe dir="r"/>
  </p:transition>
</p:sldLayout>
</file>

<file path=ppt/slideLayouts/slideLayout17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1518" indent="0">
              <a:buNone/>
              <a:defRPr sz="1400"/>
            </a:lvl2pPr>
            <a:lvl3pPr marL="903151" indent="0">
              <a:buNone/>
              <a:defRPr sz="1200"/>
            </a:lvl3pPr>
            <a:lvl4pPr marL="1354610" indent="0">
              <a:buNone/>
              <a:defRPr sz="1000"/>
            </a:lvl4pPr>
            <a:lvl5pPr marL="1806299" indent="0">
              <a:buNone/>
              <a:defRPr sz="1000"/>
            </a:lvl5pPr>
            <a:lvl6pPr marL="2257502" indent="0">
              <a:buNone/>
              <a:defRPr sz="1000"/>
            </a:lvl6pPr>
            <a:lvl7pPr marL="2709126" indent="0">
              <a:buNone/>
              <a:defRPr sz="1000"/>
            </a:lvl7pPr>
            <a:lvl8pPr marL="3160706" indent="0">
              <a:buNone/>
              <a:defRPr sz="1000"/>
            </a:lvl8pPr>
            <a:lvl9pPr marL="361233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1171664"/>
      </p:ext>
    </p:extLst>
  </p:cSld>
  <p:clrMapOvr>
    <a:masterClrMapping/>
  </p:clrMapOvr>
  <p:transition spd="med">
    <p:wipe dir="r"/>
  </p:transition>
</p:sldLayout>
</file>

<file path=ppt/slideLayouts/slideLayout17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1518" indent="0">
              <a:buNone/>
              <a:defRPr sz="2800"/>
            </a:lvl2pPr>
            <a:lvl3pPr marL="903151" indent="0">
              <a:buNone/>
              <a:defRPr sz="2400"/>
            </a:lvl3pPr>
            <a:lvl4pPr marL="1354610" indent="0">
              <a:buNone/>
              <a:defRPr sz="2000"/>
            </a:lvl4pPr>
            <a:lvl5pPr marL="1806299" indent="0">
              <a:buNone/>
              <a:defRPr sz="2000"/>
            </a:lvl5pPr>
            <a:lvl6pPr marL="2257502" indent="0">
              <a:buNone/>
              <a:defRPr sz="2000"/>
            </a:lvl6pPr>
            <a:lvl7pPr marL="2709126" indent="0">
              <a:buNone/>
              <a:defRPr sz="2000"/>
            </a:lvl7pPr>
            <a:lvl8pPr marL="3160706" indent="0">
              <a:buNone/>
              <a:defRPr sz="2000"/>
            </a:lvl8pPr>
            <a:lvl9pPr marL="361233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1518" indent="0">
              <a:buNone/>
              <a:defRPr sz="1400"/>
            </a:lvl2pPr>
            <a:lvl3pPr marL="903151" indent="0">
              <a:buNone/>
              <a:defRPr sz="1200"/>
            </a:lvl3pPr>
            <a:lvl4pPr marL="1354610" indent="0">
              <a:buNone/>
              <a:defRPr sz="1000"/>
            </a:lvl4pPr>
            <a:lvl5pPr marL="1806299" indent="0">
              <a:buNone/>
              <a:defRPr sz="1000"/>
            </a:lvl5pPr>
            <a:lvl6pPr marL="2257502" indent="0">
              <a:buNone/>
              <a:defRPr sz="1000"/>
            </a:lvl6pPr>
            <a:lvl7pPr marL="2709126" indent="0">
              <a:buNone/>
              <a:defRPr sz="1000"/>
            </a:lvl7pPr>
            <a:lvl8pPr marL="3160706" indent="0">
              <a:buNone/>
              <a:defRPr sz="1000"/>
            </a:lvl8pPr>
            <a:lvl9pPr marL="361233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0339313"/>
      </p:ext>
    </p:extLst>
  </p:cSld>
  <p:clrMapOvr>
    <a:masterClrMapping/>
  </p:clrMapOvr>
  <p:transition spd="med">
    <p:wipe dir="r"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84481"/>
      </p:ext>
    </p:extLst>
  </p:cSld>
  <p:clrMapOvr>
    <a:masterClrMapping/>
  </p:clrMapOvr>
  <p:transition spd="med">
    <p:wipe dir="r"/>
  </p:transition>
</p:sldLayout>
</file>

<file path=ppt/slideLayouts/slideLayout17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8869762"/>
      </p:ext>
    </p:extLst>
  </p:cSld>
  <p:clrMapOvr>
    <a:masterClrMapping/>
  </p:clrMapOvr>
  <p:transition spd="med">
    <p:wipe dir="r"/>
  </p:transition>
</p:sldLayout>
</file>

<file path=ppt/slideLayouts/slideLayout17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77964"/>
      </p:ext>
    </p:extLst>
  </p:cSld>
  <p:clrMapOvr>
    <a:masterClrMapping/>
  </p:clrMapOvr>
  <p:transition spd="med">
    <p:wipe dir="r"/>
  </p:transition>
</p:sldLayout>
</file>

<file path=ppt/slideLayouts/slideLayout17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537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29254"/>
      </p:ext>
    </p:extLst>
  </p:cSld>
  <p:clrMapOvr>
    <a:masterClrMapping/>
  </p:clrMapOvr>
  <p:transition spd="med">
    <p:wipe dir="r"/>
  </p:transition>
</p:sldLayout>
</file>

<file path=ppt/slideLayouts/slideLayout17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328" tIns="45163" rIns="90328" bIns="4516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8150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23280375"/>
      </p:ext>
    </p:extLst>
  </p:cSld>
  <p:clrMapOvr>
    <a:masterClrMapping/>
  </p:clrMapOvr>
</p:sldLayout>
</file>

<file path=ppt/slideLayouts/slideLayout179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526331004"/>
      </p:ext>
    </p:extLst>
  </p:cSld>
  <p:clrMapOvr>
    <a:masterClrMapping/>
  </p:clrMapOvr>
  <p:transition spd="med">
    <p:wipe dir="r"/>
  </p:transition>
</p:sldLayout>
</file>

<file path=ppt/slideLayouts/slideLayout17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2023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3040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2023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3040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903040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20218" tIns="60110" rIns="120218" bIns="6011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20232" tIns="60115" rIns="120232" bIns="6011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0304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20232" tIns="60115" rIns="120232" bIns="60115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1786301"/>
      </p:ext>
    </p:extLst>
  </p:cSld>
  <p:clrMapOvr>
    <a:masterClrMapping/>
  </p:clrMapOvr>
  <p:transition spd="med">
    <p:wipe dir="r"/>
  </p:transition>
</p:sldLayout>
</file>

<file path=ppt/slideLayouts/slideLayout17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773527524"/>
      </p:ext>
    </p:extLst>
  </p:cSld>
  <p:clrMapOvr>
    <a:masterClrMapping/>
  </p:clrMapOvr>
  <p:transition spd="med">
    <p:wipe dir="r"/>
  </p:transition>
</p:sldLayout>
</file>

<file path=ppt/slideLayouts/slideLayout17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52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96053625"/>
      </p:ext>
    </p:extLst>
  </p:cSld>
  <p:clrMapOvr>
    <a:masterClrMapping/>
  </p:clrMapOvr>
  <p:transition spd="med">
    <p:wipe dir="r"/>
  </p:transition>
</p:sldLayout>
</file>

<file path=ppt/slideLayouts/slideLayout1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4741"/>
      </p:ext>
    </p:extLst>
  </p:cSld>
  <p:clrMapOvr>
    <a:masterClrMapping/>
  </p:clrMapOvr>
  <p:transition spd="med">
    <p:wipe dir="r"/>
  </p:transition>
</p:sldLayout>
</file>

<file path=ppt/slideLayouts/slideLayout17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295" tIns="45147" rIns="90295" bIns="45147" anchor="ctr"/>
          <a:lstStyle/>
          <a:p>
            <a:pPr algn="ctr" defTabSz="67798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612690"/>
      </p:ext>
    </p:extLst>
  </p:cSld>
  <p:clrMapOvr>
    <a:masterClrMapping/>
  </p:clrMapOvr>
  <p:transition spd="med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1017"/>
      </p:ext>
    </p:extLst>
  </p:cSld>
  <p:clrMapOvr>
    <a:masterClrMapping/>
  </p:clrMapOvr>
  <p:transition spd="med">
    <p:wipe dir="r"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931475"/>
      </p:ext>
    </p:extLst>
  </p:cSld>
  <p:clrMapOvr>
    <a:masterClrMapping/>
  </p:clrMapOvr>
  <p:transition spd="slow">
    <p:fade/>
  </p:transition>
</p:sldLayout>
</file>

<file path=ppt/slideLayouts/slideLayout1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686" indent="-22835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686" indent="-22835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8859972"/>
      </p:ext>
    </p:extLst>
  </p:cSld>
  <p:clrMapOvr>
    <a:masterClrMapping/>
  </p:clrMapOvr>
  <p:transition spd="med">
    <p:wipe dir="r"/>
  </p:transition>
</p:sldLayout>
</file>

<file path=ppt/slideLayouts/slideLayout1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686" indent="-22835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686" indent="-22835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890840"/>
      </p:ext>
    </p:extLst>
  </p:cSld>
  <p:clrMapOvr>
    <a:masterClrMapping/>
  </p:clrMapOvr>
  <p:transition spd="med">
    <p:wipe dir="r"/>
  </p:transition>
</p:sldLayout>
</file>

<file path=ppt/slideLayouts/slideLayout1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08" tIns="45153" rIns="90308" bIns="45153"/>
          <a:lstStyle/>
          <a:p>
            <a:pPr defTabSz="677980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0334009"/>
      </p:ext>
    </p:extLst>
  </p:cSld>
  <p:clrMapOvr>
    <a:masterClrMapping/>
  </p:clrMapOvr>
  <p:transition spd="med">
    <p:wipe dir="r"/>
  </p:transition>
</p:sldLayout>
</file>

<file path=ppt/slideLayouts/slideLayout1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856402"/>
      </p:ext>
    </p:extLst>
  </p:cSld>
  <p:clrMapOvr>
    <a:masterClrMapping/>
  </p:clrMapOvr>
  <p:transition spd="med">
    <p:wipe dir="r"/>
  </p:transition>
</p:sldLayout>
</file>

<file path=ppt/slideLayouts/slideLayout1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019984"/>
      </p:ext>
    </p:extLst>
  </p:cSld>
  <p:clrMapOvr>
    <a:masterClrMapping/>
  </p:clrMapOvr>
  <p:transition spd="med">
    <p:wipe dir="r"/>
  </p:transition>
</p:sldLayout>
</file>

<file path=ppt/slideLayouts/slideLayout1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182" tIns="225182" rIns="225182" bIns="225182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29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29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53628"/>
      </p:ext>
    </p:extLst>
  </p:cSld>
  <p:clrMapOvr>
    <a:masterClrMapping/>
  </p:clrMapOvr>
  <p:transition spd="med">
    <p:wipe dir="r"/>
  </p:transition>
</p:sldLayout>
</file>

<file path=ppt/slideLayouts/slideLayout18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308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7980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308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7980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7980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298" tIns="45150" rIns="90298" bIns="4515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308" tIns="45153" rIns="90308" bIns="4515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7980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308" tIns="45153" rIns="90308" bIns="4515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357226"/>
      </p:ext>
    </p:extLst>
  </p:cSld>
  <p:clrMapOvr>
    <a:masterClrMapping/>
  </p:clrMapOvr>
  <p:transition spd="med">
    <p:wipe dir="r"/>
  </p:transition>
</p:sldLayout>
</file>

<file path=ppt/slideLayouts/slideLayout18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337" tIns="135461" rIns="135461" bIns="135461" anchor="ctr"/>
          <a:lstStyle/>
          <a:p>
            <a:pPr defTabSz="677980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308" tIns="45153" rIns="90308" bIns="45153" anchor="ctr"/>
          <a:lstStyle/>
          <a:p>
            <a:pPr defTabSz="677980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0514511"/>
      </p:ext>
    </p:extLst>
  </p:cSld>
  <p:clrMapOvr>
    <a:masterClrMapping/>
  </p:clrMapOvr>
  <p:transition spd="med">
    <p:wipe dir="r"/>
  </p:transition>
</p:sldLayout>
</file>

<file path=ppt/slideLayouts/slideLayout18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729"/>
            <a:ext cx="2895600" cy="274637"/>
          </a:xfrm>
          <a:prstGeom prst="rect">
            <a:avLst/>
          </a:prstGeom>
        </p:spPr>
        <p:txBody>
          <a:bodyPr lIns="90308" tIns="45153" rIns="90308" bIns="4515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7980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485969"/>
      </p:ext>
    </p:extLst>
  </p:cSld>
  <p:clrMapOvr>
    <a:masterClrMapping/>
  </p:clrMapOvr>
</p:sldLayout>
</file>

<file path=ppt/slideLayouts/slideLayout18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8" tIns="45153" rIns="90308" bIns="45153" anchor="ctr"/>
          <a:lstStyle/>
          <a:p>
            <a:pPr algn="ctr" defTabSz="67798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8" tIns="45153" rIns="90308" bIns="45153" anchor="ctr"/>
          <a:lstStyle/>
          <a:p>
            <a:pPr algn="ctr" defTabSz="67798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08" tIns="45153" rIns="90308" bIns="45153" anchor="ctr"/>
          <a:lstStyle/>
          <a:p>
            <a:pPr algn="ctr" defTabSz="67798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01200618"/>
      </p:ext>
    </p:extLst>
  </p:cSld>
  <p:clrMapOvr>
    <a:masterClrMapping/>
  </p:clrMapOvr>
  <p:transition spd="med">
    <p:wipe dir="r"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006" tIns="45003" rIns="90006" bIns="45003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2812" indent="-22737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086312"/>
      </p:ext>
    </p:extLst>
  </p:cSld>
  <p:clrMapOvr>
    <a:masterClrMapping/>
  </p:clrMapOvr>
  <p:transition spd="med">
    <p:wipe dir="r"/>
  </p:transition>
</p:sldLayout>
</file>

<file path=ppt/slideLayouts/slideLayout18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156968"/>
      </p:ext>
    </p:extLst>
  </p:cSld>
  <p:clrMapOvr>
    <a:masterClrMapping/>
  </p:clrMapOvr>
  <p:transition spd="med">
    <p:wipe dir="r"/>
  </p:transition>
</p:sldLayout>
</file>

<file path=ppt/slideLayouts/slideLayout18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5174" indent="-2283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024262240"/>
      </p:ext>
    </p:extLst>
  </p:cSld>
  <p:clrMapOvr>
    <a:masterClrMapping/>
  </p:clrMapOvr>
  <p:transition spd="med">
    <p:wipe dir="r"/>
  </p:transition>
</p:sldLayout>
</file>

<file path=ppt/slideLayouts/slideLayout18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795" tIns="38397" rIns="76795" bIns="38397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7980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62153635"/>
      </p:ext>
    </p:extLst>
  </p:cSld>
  <p:clrMapOvr>
    <a:masterClrMapping/>
  </p:clrMapOvr>
</p:sldLayout>
</file>

<file path=ppt/slideLayouts/slideLayout18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795" tIns="38397" rIns="76795" bIns="38397" anchor="ctr"/>
          <a:lstStyle/>
          <a:p>
            <a:pPr algn="ctr" defTabSz="677980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795" tIns="38397" rIns="76795" bIns="38397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7980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7980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848981917"/>
      </p:ext>
    </p:extLst>
  </p:cSld>
  <p:clrMapOvr>
    <a:masterClrMapping/>
  </p:clrMapOvr>
</p:sldLayout>
</file>

<file path=ppt/slideLayouts/slideLayout18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04600244"/>
      </p:ext>
    </p:extLst>
  </p:cSld>
  <p:clrMapOvr>
    <a:masterClrMapping/>
  </p:clrMapOvr>
  <p:transition spd="med">
    <p:wipe dir="r"/>
  </p:transition>
</p:sldLayout>
</file>

<file path=ppt/slideLayouts/slideLayout18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33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4340711"/>
      </p:ext>
    </p:extLst>
  </p:cSld>
  <p:clrMapOvr>
    <a:masterClrMapping/>
  </p:clrMapOvr>
  <p:transition spd="med">
    <p:wipe dir="r"/>
  </p:transition>
</p:sldLayout>
</file>

<file path=ppt/slideLayouts/slideLayout1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0910781"/>
      </p:ext>
    </p:extLst>
  </p:cSld>
  <p:clrMapOvr>
    <a:masterClrMapping/>
  </p:clrMapOvr>
  <p:transition spd="med">
    <p:wipe dir="r"/>
  </p:transition>
</p:sldLayout>
</file>

<file path=ppt/slideLayouts/slideLayout18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33" tIns="45166" rIns="90333" bIns="45166" anchor="ctr"/>
          <a:lstStyle/>
          <a:p>
            <a:pPr algn="ctr" defTabSz="67830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440582"/>
      </p:ext>
    </p:extLst>
  </p:cSld>
  <p:clrMapOvr>
    <a:masterClrMapping/>
  </p:clrMapOvr>
  <p:transition spd="med">
    <p:wipe dir="r"/>
  </p:transition>
</p:sldLayout>
</file>

<file path=ppt/slideLayouts/slideLayout1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952" indent="-22847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952" indent="-22847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6349494"/>
      </p:ext>
    </p:extLst>
  </p:cSld>
  <p:clrMapOvr>
    <a:masterClrMapping/>
  </p:clrMapOvr>
  <p:transition spd="med">
    <p:wipe dir="r"/>
  </p:transition>
</p:sldLayout>
</file>

<file path=ppt/slideLayouts/slideLayout1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952" indent="-22847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6952" indent="-22847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450923"/>
      </p:ext>
    </p:extLst>
  </p:cSld>
  <p:clrMapOvr>
    <a:masterClrMapping/>
  </p:clrMapOvr>
  <p:transition spd="med">
    <p:wipe dir="r"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9" rIns="0" bIns="4457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367746"/>
      </p:ext>
    </p:extLst>
  </p:cSld>
  <p:clrMapOvr>
    <a:masterClrMapping/>
  </p:clrMapOvr>
  <p:transition spd="med">
    <p:wipe dir="r"/>
  </p:transition>
</p:sldLayout>
</file>

<file path=ppt/slideLayouts/slideLayout1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46" tIns="45172" rIns="90346" bIns="45172"/>
          <a:lstStyle/>
          <a:p>
            <a:pPr defTabSz="678303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347226"/>
      </p:ext>
    </p:extLst>
  </p:cSld>
  <p:clrMapOvr>
    <a:masterClrMapping/>
  </p:clrMapOvr>
  <p:transition spd="med">
    <p:wipe dir="r"/>
  </p:transition>
</p:sldLayout>
</file>

<file path=ppt/slideLayouts/slideLayout1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832823"/>
      </p:ext>
    </p:extLst>
  </p:cSld>
  <p:clrMapOvr>
    <a:masterClrMapping/>
  </p:clrMapOvr>
  <p:transition spd="med">
    <p:wipe dir="r"/>
  </p:transition>
</p:sldLayout>
</file>

<file path=ppt/slideLayouts/slideLayout1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494832"/>
      </p:ext>
    </p:extLst>
  </p:cSld>
  <p:clrMapOvr>
    <a:masterClrMapping/>
  </p:clrMapOvr>
  <p:transition spd="med">
    <p:wipe dir="r"/>
  </p:transition>
</p:sldLayout>
</file>

<file path=ppt/slideLayouts/slideLayout1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296" tIns="225296" rIns="225296" bIns="225296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3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3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551740"/>
      </p:ext>
    </p:extLst>
  </p:cSld>
  <p:clrMapOvr>
    <a:masterClrMapping/>
  </p:clrMapOvr>
  <p:transition spd="med">
    <p:wipe dir="r"/>
  </p:transition>
</p:sldLayout>
</file>

<file path=ppt/slideLayouts/slideLayout18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34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8303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34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8303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8303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336" tIns="45169" rIns="90336" bIns="4516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346" tIns="45172" rIns="90346" bIns="4517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8303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346" tIns="45172" rIns="90346" bIns="45172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888772"/>
      </p:ext>
    </p:extLst>
  </p:cSld>
  <p:clrMapOvr>
    <a:masterClrMapping/>
  </p:clrMapOvr>
  <p:transition spd="med">
    <p:wipe dir="r"/>
  </p:transition>
</p:sldLayout>
</file>

<file path=ppt/slideLayouts/slideLayout18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422" tIns="135518" rIns="135518" bIns="135518" anchor="ctr"/>
          <a:lstStyle/>
          <a:p>
            <a:pPr defTabSz="67830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346" tIns="45172" rIns="90346" bIns="45172" anchor="ctr"/>
          <a:lstStyle/>
          <a:p>
            <a:pPr defTabSz="67830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5428343"/>
      </p:ext>
    </p:extLst>
  </p:cSld>
  <p:clrMapOvr>
    <a:masterClrMapping/>
  </p:clrMapOvr>
  <p:transition spd="med">
    <p:wipe dir="r"/>
  </p:transition>
</p:sldLayout>
</file>

<file path=ppt/slideLayouts/slideLayout18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710"/>
            <a:ext cx="2895600" cy="274637"/>
          </a:xfrm>
          <a:prstGeom prst="rect">
            <a:avLst/>
          </a:prstGeom>
        </p:spPr>
        <p:txBody>
          <a:bodyPr lIns="90346" tIns="45172" rIns="90346" bIns="4517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8303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257953"/>
      </p:ext>
    </p:extLst>
  </p:cSld>
  <p:clrMapOvr>
    <a:masterClrMapping/>
  </p:clrMapOvr>
</p:sldLayout>
</file>

<file path=ppt/slideLayouts/slideLayout18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46" tIns="45172" rIns="90346" bIns="45172" anchor="ctr"/>
          <a:lstStyle/>
          <a:p>
            <a:pPr algn="ctr" defTabSz="67830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46" tIns="45172" rIns="90346" bIns="45172" anchor="ctr"/>
          <a:lstStyle/>
          <a:p>
            <a:pPr algn="ctr" defTabSz="67830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46" tIns="45172" rIns="90346" bIns="45172" anchor="ctr"/>
          <a:lstStyle/>
          <a:p>
            <a:pPr algn="ctr" defTabSz="67830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4626759"/>
      </p:ext>
    </p:extLst>
  </p:cSld>
  <p:clrMapOvr>
    <a:masterClrMapping/>
  </p:clrMapOvr>
  <p:transition spd="med">
    <p:wipe dir="r"/>
  </p:transition>
</p:sldLayout>
</file>

<file path=ppt/slideLayouts/slideLayout18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720094"/>
      </p:ext>
    </p:extLst>
  </p:cSld>
  <p:clrMapOvr>
    <a:masterClrMapping/>
  </p:clrMapOvr>
  <p:transition spd="med">
    <p:wipe dir="r"/>
  </p:transition>
</p:sldLayout>
</file>

<file path=ppt/slideLayouts/slideLayout18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5440" indent="-22850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4228474776"/>
      </p:ext>
    </p:extLst>
  </p:cSld>
  <p:clrMapOvr>
    <a:masterClrMapping/>
  </p:clrMapOvr>
  <p:transition spd="med">
    <p:wipe dir="r"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9" rIns="0" bIns="4457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72696"/>
      </p:ext>
    </p:extLst>
  </p:cSld>
  <p:clrMapOvr>
    <a:masterClrMapping/>
  </p:clrMapOvr>
  <p:transition spd="med">
    <p:wipe dir="r"/>
  </p:transition>
</p:sldLayout>
</file>

<file path=ppt/slideLayouts/slideLayout18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833" tIns="38416" rIns="76833" bIns="38416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8303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66389227"/>
      </p:ext>
    </p:extLst>
  </p:cSld>
  <p:clrMapOvr>
    <a:masterClrMapping/>
  </p:clrMapOvr>
</p:sldLayout>
</file>

<file path=ppt/slideLayouts/slideLayout18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33" tIns="38416" rIns="76833" bIns="38416" anchor="ctr"/>
          <a:lstStyle/>
          <a:p>
            <a:pPr algn="ctr" defTabSz="678303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833" tIns="38416" rIns="76833" bIns="38416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8303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8303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029729771"/>
      </p:ext>
    </p:extLst>
  </p:cSld>
  <p:clrMapOvr>
    <a:masterClrMapping/>
  </p:clrMapOvr>
</p:sldLayout>
</file>

<file path=ppt/slideLayouts/slideLayout18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2366912"/>
      </p:ext>
    </p:extLst>
  </p:cSld>
  <p:clrMapOvr>
    <a:masterClrMapping/>
  </p:clrMapOvr>
  <p:transition spd="med">
    <p:wipe dir="r"/>
  </p:transition>
</p:sldLayout>
</file>

<file path=ppt/slideLayouts/slideLayout18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13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0085895"/>
      </p:ext>
    </p:extLst>
  </p:cSld>
  <p:clrMapOvr>
    <a:masterClrMapping/>
  </p:clrMapOvr>
  <p:transition spd="med">
    <p:wipe dir="r"/>
  </p:transition>
</p:sldLayout>
</file>

<file path=ppt/slideLayouts/slideLayout1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503074"/>
      </p:ext>
    </p:extLst>
  </p:cSld>
  <p:clrMapOvr>
    <a:masterClrMapping/>
  </p:clrMapOvr>
  <p:transition spd="med">
    <p:wipe dir="r"/>
  </p:transition>
</p:sldLayout>
</file>

<file path=ppt/slideLayouts/slideLayout18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73" tIns="45186" rIns="90373" bIns="45186" anchor="ctr"/>
          <a:lstStyle/>
          <a:p>
            <a:pPr algn="ctr" defTabSz="67864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329398"/>
      </p:ext>
    </p:extLst>
  </p:cSld>
  <p:clrMapOvr>
    <a:masterClrMapping/>
  </p:clrMapOvr>
  <p:transition spd="med">
    <p:wipe dir="r"/>
  </p:transition>
</p:sldLayout>
</file>

<file path=ppt/slideLayouts/slideLayout1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7232" indent="-22859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7232" indent="-22859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057350"/>
      </p:ext>
    </p:extLst>
  </p:cSld>
  <p:clrMapOvr>
    <a:masterClrMapping/>
  </p:clrMapOvr>
  <p:transition spd="med">
    <p:wipe dir="r"/>
  </p:transition>
</p:sldLayout>
</file>

<file path=ppt/slideLayouts/slideLayout1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7232" indent="-22859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7232" indent="-22859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554050"/>
      </p:ext>
    </p:extLst>
  </p:cSld>
  <p:clrMapOvr>
    <a:masterClrMapping/>
  </p:clrMapOvr>
  <p:transition spd="med">
    <p:wipe dir="r"/>
  </p:transition>
</p:sldLayout>
</file>

<file path=ppt/slideLayouts/slideLayout1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386" tIns="45192" rIns="90386" bIns="45192"/>
          <a:lstStyle/>
          <a:p>
            <a:pPr defTabSz="678643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490862"/>
      </p:ext>
    </p:extLst>
  </p:cSld>
  <p:clrMapOvr>
    <a:masterClrMapping/>
  </p:clrMapOvr>
  <p:transition spd="med">
    <p:wipe dir="r"/>
  </p:transition>
</p:sldLayout>
</file>

<file path=ppt/slideLayouts/slideLayout1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57397"/>
      </p:ext>
    </p:extLst>
  </p:cSld>
  <p:clrMapOvr>
    <a:masterClrMapping/>
  </p:clrMapOvr>
  <p:transition spd="med">
    <p:wipe dir="r"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9" rIns="0" bIns="4457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313417"/>
      </p:ext>
    </p:extLst>
  </p:cSld>
  <p:clrMapOvr>
    <a:masterClrMapping/>
  </p:clrMapOvr>
  <p:transition spd="med">
    <p:wipe dir="r"/>
  </p:transition>
</p:sldLayout>
</file>

<file path=ppt/slideLayouts/slideLayout1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593463"/>
      </p:ext>
    </p:extLst>
  </p:cSld>
  <p:clrMapOvr>
    <a:masterClrMapping/>
  </p:clrMapOvr>
  <p:transition spd="med">
    <p:wipe dir="r"/>
  </p:transition>
</p:sldLayout>
</file>

<file path=ppt/slideLayouts/slideLayout1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5416" tIns="225416" rIns="225416" bIns="225416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37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37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259295"/>
      </p:ext>
    </p:extLst>
  </p:cSld>
  <p:clrMapOvr>
    <a:masterClrMapping/>
  </p:clrMapOvr>
  <p:transition spd="med">
    <p:wipe dir="r"/>
  </p:transition>
</p:sldLayout>
</file>

<file path=ppt/slideLayouts/slideLayout18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38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8643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38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8643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8643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376" tIns="45189" rIns="90376" bIns="4518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386" tIns="45192" rIns="90386" bIns="4519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8643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386" tIns="45192" rIns="90386" bIns="45192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275478"/>
      </p:ext>
    </p:extLst>
  </p:cSld>
  <p:clrMapOvr>
    <a:masterClrMapping/>
  </p:clrMapOvr>
  <p:transition spd="med">
    <p:wipe dir="r"/>
  </p:transition>
</p:sldLayout>
</file>

<file path=ppt/slideLayouts/slideLayout18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0512" tIns="135578" rIns="135578" bIns="135578" anchor="ctr"/>
          <a:lstStyle/>
          <a:p>
            <a:pPr defTabSz="67864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386" tIns="45192" rIns="90386" bIns="45192" anchor="ctr"/>
          <a:lstStyle/>
          <a:p>
            <a:pPr defTabSz="67864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43441378"/>
      </p:ext>
    </p:extLst>
  </p:cSld>
  <p:clrMapOvr>
    <a:masterClrMapping/>
  </p:clrMapOvr>
  <p:transition spd="med">
    <p:wipe dir="r"/>
  </p:transition>
</p:sldLayout>
</file>

<file path=ppt/slideLayouts/slideLayout18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690"/>
            <a:ext cx="2895600" cy="274637"/>
          </a:xfrm>
          <a:prstGeom prst="rect">
            <a:avLst/>
          </a:prstGeom>
        </p:spPr>
        <p:txBody>
          <a:bodyPr lIns="90386" tIns="45192" rIns="90386" bIns="4519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8643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102920"/>
      </p:ext>
    </p:extLst>
  </p:cSld>
  <p:clrMapOvr>
    <a:masterClrMapping/>
  </p:clrMapOvr>
</p:sldLayout>
</file>

<file path=ppt/slideLayouts/slideLayout18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86" tIns="45192" rIns="90386" bIns="45192" anchor="ctr"/>
          <a:lstStyle/>
          <a:p>
            <a:pPr algn="ctr" defTabSz="67864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86" tIns="45192" rIns="90386" bIns="45192" anchor="ctr"/>
          <a:lstStyle/>
          <a:p>
            <a:pPr algn="ctr" defTabSz="67864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386" tIns="45192" rIns="90386" bIns="45192" anchor="ctr"/>
          <a:lstStyle/>
          <a:p>
            <a:pPr algn="ctr" defTabSz="67864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571831"/>
      </p:ext>
    </p:extLst>
  </p:cSld>
  <p:clrMapOvr>
    <a:masterClrMapping/>
  </p:clrMapOvr>
  <p:transition spd="med">
    <p:wipe dir="r"/>
  </p:transition>
</p:sldLayout>
</file>

<file path=ppt/slideLayouts/slideLayout18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10155"/>
      </p:ext>
    </p:extLst>
  </p:cSld>
  <p:clrMapOvr>
    <a:masterClrMapping/>
  </p:clrMapOvr>
  <p:transition spd="med">
    <p:wipe dir="r"/>
  </p:transition>
</p:sldLayout>
</file>

<file path=ppt/slideLayouts/slideLayout18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5720" indent="-22862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110339894"/>
      </p:ext>
    </p:extLst>
  </p:cSld>
  <p:clrMapOvr>
    <a:masterClrMapping/>
  </p:clrMapOvr>
  <p:transition spd="med">
    <p:wipe dir="r"/>
  </p:transition>
</p:sldLayout>
</file>

<file path=ppt/slideLayouts/slideLayout18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873" tIns="38436" rIns="76873" bIns="38436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8643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52689393"/>
      </p:ext>
    </p:extLst>
  </p:cSld>
  <p:clrMapOvr>
    <a:masterClrMapping/>
  </p:clrMapOvr>
</p:sldLayout>
</file>

<file path=ppt/slideLayouts/slideLayout18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73" tIns="38436" rIns="76873" bIns="38436" anchor="ctr"/>
          <a:lstStyle/>
          <a:p>
            <a:pPr algn="ctr" defTabSz="678643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873" tIns="38436" rIns="76873" bIns="38436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8643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8643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5400325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579" rIns="0" bIns="4457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63800"/>
      </p:ext>
    </p:extLst>
  </p:cSld>
  <p:clrMapOvr>
    <a:masterClrMapping/>
  </p:clrMapOvr>
  <p:transition spd="med">
    <p:wipe dir="r"/>
  </p:transition>
</p:sldLayout>
</file>

<file path=ppt/slideLayouts/slideLayout18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122793"/>
      </p:ext>
    </p:extLst>
  </p:cSld>
  <p:clrMapOvr>
    <a:masterClrMapping/>
  </p:clrMapOvr>
  <p:transition spd="med">
    <p:wipe dir="r"/>
  </p:transition>
</p:sldLayout>
</file>

<file path=ppt/slideLayouts/slideLayout18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09" tIns="34289" rIns="6810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09" tIns="34289" rIns="6810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09" tIns="34289" rIns="68109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833131"/>
      </p:ext>
    </p:extLst>
  </p:cSld>
  <p:clrMapOvr>
    <a:masterClrMapping/>
  </p:clrMapOvr>
  <p:transition spd="med">
    <p:wipe dir="r"/>
  </p:transition>
</p:sldLayout>
</file>

<file path=ppt/slideLayouts/slideLayout1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67404"/>
      </p:ext>
    </p:extLst>
  </p:cSld>
  <p:clrMapOvr>
    <a:masterClrMapping/>
  </p:clrMapOvr>
  <p:transition spd="med">
    <p:wipe dir="r"/>
  </p:transition>
</p:sldLayout>
</file>

<file path=ppt/slideLayouts/slideLayout1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709" indent="-17257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709" indent="-17257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157478"/>
      </p:ext>
    </p:extLst>
  </p:cSld>
  <p:clrMapOvr>
    <a:masterClrMapping/>
  </p:clrMapOvr>
  <p:transition spd="med">
    <p:wipe dir="r"/>
  </p:transition>
</p:sldLayout>
</file>

<file path=ppt/slideLayouts/slideLayout1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709" indent="-17257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709" indent="-17257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060137"/>
      </p:ext>
    </p:extLst>
  </p:cSld>
  <p:clrMapOvr>
    <a:masterClrMapping/>
  </p:clrMapOvr>
  <p:transition spd="med">
    <p:wipe dir="r"/>
  </p:transition>
</p:sldLayout>
</file>

<file path=ppt/slideLayouts/slideLayout1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32401"/>
      </p:ext>
    </p:extLst>
  </p:cSld>
  <p:clrMapOvr>
    <a:masterClrMapping/>
  </p:clrMapOvr>
  <p:transition spd="med">
    <p:wipe dir="r"/>
  </p:transition>
</p:sldLayout>
</file>

<file path=ppt/slideLayouts/slideLayout1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5154843"/>
      </p:ext>
    </p:extLst>
  </p:cSld>
  <p:clrMapOvr>
    <a:masterClrMapping/>
  </p:clrMapOvr>
  <p:transition spd="med">
    <p:wipe dir="r"/>
  </p:transition>
</p:sldLayout>
</file>

<file path=ppt/slideLayouts/slideLayout1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194" tIns="170194" rIns="170194" bIns="17019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13825"/>
      </p:ext>
    </p:extLst>
  </p:cSld>
  <p:clrMapOvr>
    <a:masterClrMapping/>
  </p:clrMapOvr>
  <p:transition spd="med">
    <p:wipe dir="r"/>
  </p:transition>
</p:sldLayout>
</file>

<file path=ppt/slideLayouts/slideLayout1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194" tIns="170194" rIns="170194" bIns="17019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319146"/>
      </p:ext>
    </p:extLst>
  </p:cSld>
  <p:clrMapOvr>
    <a:masterClrMapping/>
  </p:clrMapOvr>
  <p:transition spd="med">
    <p:wipe dir="r"/>
  </p:transition>
</p:sldLayout>
</file>

<file path=ppt/slideLayouts/slideLayout1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194" tIns="170194" rIns="170194" bIns="17019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03300"/>
      </p:ext>
    </p:extLst>
  </p:cSld>
  <p:clrMapOvr>
    <a:masterClrMapping/>
  </p:clrMapOvr>
  <p:transition spd="med">
    <p:wipe dir="r"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579" rIns="0" bIns="445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4247546"/>
      </p:ext>
    </p:extLst>
  </p:cSld>
  <p:clrMapOvr>
    <a:masterClrMapping/>
  </p:clrMapOvr>
  <p:transition spd="med">
    <p:wipe dir="r"/>
  </p:transition>
</p:sldLayout>
</file>

<file path=ppt/slideLayouts/slideLayout1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194" tIns="170194" rIns="170194" bIns="17019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965444"/>
      </p:ext>
    </p:extLst>
  </p:cSld>
  <p:clrMapOvr>
    <a:masterClrMapping/>
  </p:clrMapOvr>
  <p:transition spd="med">
    <p:wipe dir="r"/>
  </p:transition>
</p:sldLayout>
</file>

<file path=ppt/slideLayouts/slideLayout1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194" tIns="170194" rIns="170194" bIns="17019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554306"/>
      </p:ext>
    </p:extLst>
  </p:cSld>
  <p:clrMapOvr>
    <a:masterClrMapping/>
  </p:clrMapOvr>
  <p:transition spd="med">
    <p:wipe dir="r"/>
  </p:transition>
</p:sldLayout>
</file>

<file path=ppt/slideLayouts/slideLayout186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044305"/>
      </p:ext>
    </p:extLst>
  </p:cSld>
  <p:clrMapOvr>
    <a:masterClrMapping/>
  </p:clrMapOvr>
</p:sldLayout>
</file>

<file path=ppt/slideLayouts/slideLayout18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085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53816"/>
      </p:ext>
    </p:extLst>
  </p:cSld>
  <p:clrMapOvr>
    <a:masterClrMapping/>
  </p:clrMapOvr>
  <p:transition spd="med">
    <p:wipe dir="r"/>
  </p:transition>
</p:sldLayout>
</file>

<file path=ppt/slideLayouts/slideLayout18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63787"/>
      </p:ext>
    </p:extLst>
  </p:cSld>
  <p:clrMapOvr>
    <a:masterClrMapping/>
  </p:clrMapOvr>
  <p:transition spd="med">
    <p:wipe dir="r"/>
  </p:transition>
</p:sldLayout>
</file>

<file path=ppt/slideLayouts/slideLayout18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711851"/>
      </p:ext>
    </p:extLst>
  </p:cSld>
  <p:clrMapOvr>
    <a:masterClrMapping/>
  </p:clrMapOvr>
  <p:transition spd="med">
    <p:wipe dir="r"/>
  </p:transition>
</p:sldLayout>
</file>

<file path=ppt/slideLayouts/slideLayout18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87530505"/>
      </p:ext>
    </p:extLst>
  </p:cSld>
  <p:clrMapOvr>
    <a:masterClrMapping/>
  </p:clrMapOvr>
  <p:transition spd="med">
    <p:wipe dir="r"/>
  </p:transition>
</p:sldLayout>
</file>

<file path=ppt/slideLayouts/slideLayout18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27" tIns="34289" rIns="6812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27" tIns="34289" rIns="6812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27" tIns="34289" rIns="68127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94663"/>
      </p:ext>
    </p:extLst>
  </p:cSld>
  <p:clrMapOvr>
    <a:masterClrMapping/>
  </p:clrMapOvr>
  <p:transition spd="med">
    <p:wipe dir="r"/>
  </p:transition>
</p:sldLayout>
</file>

<file path=ppt/slideLayouts/slideLayout1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610934"/>
      </p:ext>
    </p:extLst>
  </p:cSld>
  <p:clrMapOvr>
    <a:masterClrMapping/>
  </p:clrMapOvr>
  <p:transition spd="med">
    <p:wipe dir="r"/>
  </p:transition>
</p:sldLayout>
</file>

<file path=ppt/slideLayouts/slideLayout1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835" indent="-17262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835" indent="-17262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276195"/>
      </p:ext>
    </p:extLst>
  </p:cSld>
  <p:clrMapOvr>
    <a:masterClrMapping/>
  </p:clrMapOvr>
  <p:transition spd="med">
    <p:wipe dir="r"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579" rIns="0" bIns="44579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907"/>
            <a:ext cx="7960422" cy="313267"/>
          </a:xfrm>
          <a:prstGeom prst="rect">
            <a:avLst/>
          </a:prstGeom>
        </p:spPr>
        <p:txBody>
          <a:bodyPr lIns="0" tIns="44579" rIns="0" bIns="44579" anchor="t" anchorCtr="0"/>
          <a:lstStyle>
            <a:lvl1pPr marL="221756" indent="-22175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7973750"/>
      </p:ext>
    </p:extLst>
  </p:cSld>
  <p:clrMapOvr>
    <a:masterClrMapping/>
  </p:clrMapOvr>
  <p:transition spd="med">
    <p:wipe dir="r"/>
  </p:transition>
</p:sldLayout>
</file>

<file path=ppt/slideLayouts/slideLayout1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835" indent="-17262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835" indent="-17262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521966"/>
      </p:ext>
    </p:extLst>
  </p:cSld>
  <p:clrMapOvr>
    <a:masterClrMapping/>
  </p:clrMapOvr>
  <p:transition spd="med">
    <p:wipe dir="r"/>
  </p:transition>
</p:sldLayout>
</file>

<file path=ppt/slideLayouts/slideLayout1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98234"/>
      </p:ext>
    </p:extLst>
  </p:cSld>
  <p:clrMapOvr>
    <a:masterClrMapping/>
  </p:clrMapOvr>
  <p:transition spd="med">
    <p:wipe dir="r"/>
  </p:transition>
</p:sldLayout>
</file>

<file path=ppt/slideLayouts/slideLayout1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3687308"/>
      </p:ext>
    </p:extLst>
  </p:cSld>
  <p:clrMapOvr>
    <a:masterClrMapping/>
  </p:clrMapOvr>
  <p:transition spd="med">
    <p:wipe dir="r"/>
  </p:transition>
</p:sldLayout>
</file>

<file path=ppt/slideLayouts/slideLayout1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42" tIns="170242" rIns="170242" bIns="17024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962231"/>
      </p:ext>
    </p:extLst>
  </p:cSld>
  <p:clrMapOvr>
    <a:masterClrMapping/>
  </p:clrMapOvr>
  <p:transition spd="med">
    <p:wipe dir="r"/>
  </p:transition>
</p:sldLayout>
</file>

<file path=ppt/slideLayouts/slideLayout1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42" tIns="170242" rIns="170242" bIns="17024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067616"/>
      </p:ext>
    </p:extLst>
  </p:cSld>
  <p:clrMapOvr>
    <a:masterClrMapping/>
  </p:clrMapOvr>
  <p:transition spd="med">
    <p:wipe dir="r"/>
  </p:transition>
</p:sldLayout>
</file>

<file path=ppt/slideLayouts/slideLayout1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42" tIns="170242" rIns="170242" bIns="17024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883405"/>
      </p:ext>
    </p:extLst>
  </p:cSld>
  <p:clrMapOvr>
    <a:masterClrMapping/>
  </p:clrMapOvr>
  <p:transition spd="med">
    <p:wipe dir="r"/>
  </p:transition>
</p:sldLayout>
</file>

<file path=ppt/slideLayouts/slideLayout1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42" tIns="170242" rIns="170242" bIns="17024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65930"/>
      </p:ext>
    </p:extLst>
  </p:cSld>
  <p:clrMapOvr>
    <a:masterClrMapping/>
  </p:clrMapOvr>
  <p:transition spd="med">
    <p:wipe dir="r"/>
  </p:transition>
</p:sldLayout>
</file>

<file path=ppt/slideLayouts/slideLayout1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42" tIns="170242" rIns="170242" bIns="17024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19934"/>
      </p:ext>
    </p:extLst>
  </p:cSld>
  <p:clrMapOvr>
    <a:masterClrMapping/>
  </p:clrMapOvr>
  <p:transition spd="med">
    <p:wipe dir="r"/>
  </p:transition>
</p:sldLayout>
</file>

<file path=ppt/slideLayouts/slideLayout187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37667"/>
      </p:ext>
    </p:extLst>
  </p:cSld>
  <p:clrMapOvr>
    <a:masterClrMapping/>
  </p:clrMapOvr>
</p:sldLayout>
</file>

<file path=ppt/slideLayouts/slideLayout18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073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191857"/>
      </p:ext>
    </p:extLst>
  </p:cSld>
  <p:clrMapOvr>
    <a:masterClrMapping/>
  </p:clrMapOvr>
  <p:transition spd="med">
    <p:wipe dir="r"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579" rIns="0" bIns="4457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29114289"/>
      </p:ext>
    </p:extLst>
  </p:cSld>
  <p:clrMapOvr>
    <a:masterClrMapping/>
  </p:clrMapOvr>
  <p:transition spd="med">
    <p:wipe dir="r"/>
  </p:transition>
</p:sldLayout>
</file>

<file path=ppt/slideLayouts/slideLayout18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078181"/>
      </p:ext>
    </p:extLst>
  </p:cSld>
  <p:clrMapOvr>
    <a:masterClrMapping/>
  </p:clrMapOvr>
  <p:transition spd="med">
    <p:wipe dir="r"/>
  </p:transition>
</p:sldLayout>
</file>

<file path=ppt/slideLayouts/slideLayout18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230604"/>
      </p:ext>
    </p:extLst>
  </p:cSld>
  <p:clrMapOvr>
    <a:masterClrMapping/>
  </p:clrMapOvr>
  <p:transition spd="med">
    <p:wipe dir="r"/>
  </p:transition>
</p:sldLayout>
</file>

<file path=ppt/slideLayouts/slideLayout18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645948180"/>
      </p:ext>
    </p:extLst>
  </p:cSld>
  <p:clrMapOvr>
    <a:masterClrMapping/>
  </p:clrMapOvr>
  <p:transition spd="med">
    <p:wipe dir="r"/>
  </p:transition>
</p:sldLayout>
</file>

<file path=ppt/slideLayouts/slideLayout18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48" tIns="34289" rIns="6814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48" tIns="34289" rIns="6814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48" tIns="34289" rIns="6814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335131"/>
      </p:ext>
    </p:extLst>
  </p:cSld>
  <p:clrMapOvr>
    <a:masterClrMapping/>
  </p:clrMapOvr>
  <p:transition spd="med">
    <p:wipe dir="r"/>
  </p:transition>
</p:sldLayout>
</file>

<file path=ppt/slideLayouts/slideLayout1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176"/>
      </p:ext>
    </p:extLst>
  </p:cSld>
  <p:clrMapOvr>
    <a:masterClrMapping/>
  </p:clrMapOvr>
  <p:transition spd="med">
    <p:wipe dir="r"/>
  </p:transition>
</p:sldLayout>
</file>

<file path=ppt/slideLayouts/slideLayout1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982" indent="-1726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982" indent="-1726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701447"/>
      </p:ext>
    </p:extLst>
  </p:cSld>
  <p:clrMapOvr>
    <a:masterClrMapping/>
  </p:clrMapOvr>
  <p:transition spd="med">
    <p:wipe dir="r"/>
  </p:transition>
</p:sldLayout>
</file>

<file path=ppt/slideLayouts/slideLayout1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982" indent="-1726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7982" indent="-1726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51143"/>
      </p:ext>
    </p:extLst>
  </p:cSld>
  <p:clrMapOvr>
    <a:masterClrMapping/>
  </p:clrMapOvr>
  <p:transition spd="med">
    <p:wipe dir="r"/>
  </p:transition>
</p:sldLayout>
</file>

<file path=ppt/slideLayouts/slideLayout1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211904"/>
      </p:ext>
    </p:extLst>
  </p:cSld>
  <p:clrMapOvr>
    <a:masterClrMapping/>
  </p:clrMapOvr>
  <p:transition spd="med">
    <p:wipe dir="r"/>
  </p:transition>
</p:sldLayout>
</file>

<file path=ppt/slideLayouts/slideLayout1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4931479"/>
      </p:ext>
    </p:extLst>
  </p:cSld>
  <p:clrMapOvr>
    <a:masterClrMapping/>
  </p:clrMapOvr>
  <p:transition spd="med">
    <p:wipe dir="r"/>
  </p:transition>
</p:sldLayout>
</file>

<file path=ppt/slideLayouts/slideLayout1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98" tIns="170298" rIns="170298" bIns="1702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284845"/>
      </p:ext>
    </p:extLst>
  </p:cSld>
  <p:clrMapOvr>
    <a:masterClrMapping/>
  </p:clrMapOvr>
  <p:transition spd="med">
    <p:wipe dir="r"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579" rIns="0" bIns="4457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44962263"/>
      </p:ext>
    </p:extLst>
  </p:cSld>
  <p:clrMapOvr>
    <a:masterClrMapping/>
  </p:clrMapOvr>
  <p:transition spd="med">
    <p:wipe dir="r"/>
  </p:transition>
</p:sldLayout>
</file>

<file path=ppt/slideLayouts/slideLayout1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98" tIns="170298" rIns="170298" bIns="1702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16538"/>
      </p:ext>
    </p:extLst>
  </p:cSld>
  <p:clrMapOvr>
    <a:masterClrMapping/>
  </p:clrMapOvr>
  <p:transition spd="med">
    <p:wipe dir="r"/>
  </p:transition>
</p:sldLayout>
</file>

<file path=ppt/slideLayouts/slideLayout1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98" tIns="170298" rIns="170298" bIns="1702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8078"/>
      </p:ext>
    </p:extLst>
  </p:cSld>
  <p:clrMapOvr>
    <a:masterClrMapping/>
  </p:clrMapOvr>
  <p:transition spd="med">
    <p:wipe dir="r"/>
  </p:transition>
</p:sldLayout>
</file>

<file path=ppt/slideLayouts/slideLayout1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98" tIns="170298" rIns="170298" bIns="1702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897265"/>
      </p:ext>
    </p:extLst>
  </p:cSld>
  <p:clrMapOvr>
    <a:masterClrMapping/>
  </p:clrMapOvr>
  <p:transition spd="med">
    <p:wipe dir="r"/>
  </p:transition>
</p:sldLayout>
</file>

<file path=ppt/slideLayouts/slideLayout1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298" tIns="170298" rIns="170298" bIns="1702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266036"/>
      </p:ext>
    </p:extLst>
  </p:cSld>
  <p:clrMapOvr>
    <a:masterClrMapping/>
  </p:clrMapOvr>
  <p:transition spd="med">
    <p:wipe dir="r"/>
  </p:transition>
</p:sldLayout>
</file>

<file path=ppt/slideLayouts/slideLayout189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536077"/>
      </p:ext>
    </p:extLst>
  </p:cSld>
  <p:clrMapOvr>
    <a:masterClrMapping/>
  </p:clrMapOvr>
</p:sldLayout>
</file>

<file path=ppt/slideLayouts/slideLayout18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05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73868"/>
      </p:ext>
    </p:extLst>
  </p:cSld>
  <p:clrMapOvr>
    <a:masterClrMapping/>
  </p:clrMapOvr>
  <p:transition spd="med">
    <p:wipe dir="r"/>
  </p:transition>
</p:sldLayout>
</file>

<file path=ppt/slideLayouts/slideLayout18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863562"/>
      </p:ext>
    </p:extLst>
  </p:cSld>
  <p:clrMapOvr>
    <a:masterClrMapping/>
  </p:clrMapOvr>
  <p:transition spd="med">
    <p:wipe dir="r"/>
  </p:transition>
</p:sldLayout>
</file>

<file path=ppt/slideLayouts/slideLayout18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736"/>
      </p:ext>
    </p:extLst>
  </p:cSld>
  <p:clrMapOvr>
    <a:masterClrMapping/>
  </p:clrMapOvr>
  <p:transition spd="med">
    <p:wipe dir="r"/>
  </p:transition>
</p:sldLayout>
</file>

<file path=ppt/slideLayouts/slideLayout18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333889110"/>
      </p:ext>
    </p:extLst>
  </p:cSld>
  <p:clrMapOvr>
    <a:masterClrMapping/>
  </p:clrMapOvr>
  <p:transition spd="med">
    <p:wipe dir="r"/>
  </p:transition>
</p:sldLayout>
</file>

<file path=ppt/slideLayouts/slideLayout18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71" tIns="34289" rIns="6817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71" tIns="34289" rIns="6817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171" tIns="34289" rIns="6817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853198"/>
      </p:ext>
    </p:extLst>
  </p:cSld>
  <p:clrMapOvr>
    <a:masterClrMapping/>
  </p:clrMapOvr>
  <p:transition spd="med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723"/>
      </p:ext>
    </p:extLst>
  </p:cSld>
  <p:clrMapOvr>
    <a:masterClrMapping/>
  </p:clrMapOvr>
  <p:transition spd="med">
    <p:wipe dir="r"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579" rIns="0" bIns="44579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579" rIns="0" bIns="44579" anchor="t" anchorCtr="0"/>
          <a:lstStyle>
            <a:lvl1pPr marL="221756" indent="-22175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78265715"/>
      </p:ext>
    </p:extLst>
  </p:cSld>
  <p:clrMapOvr>
    <a:masterClrMapping/>
  </p:clrMapOvr>
  <p:transition spd="med">
    <p:wipe dir="r"/>
  </p:transition>
</p:sldLayout>
</file>

<file path=ppt/slideLayouts/slideLayout19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62770"/>
      </p:ext>
    </p:extLst>
  </p:cSld>
  <p:clrMapOvr>
    <a:masterClrMapping/>
  </p:clrMapOvr>
  <p:transition spd="med">
    <p:wipe dir="r"/>
  </p:transition>
</p:sldLayout>
</file>

<file path=ppt/slideLayouts/slideLayout19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139" indent="-1727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139" indent="-1727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562898"/>
      </p:ext>
    </p:extLst>
  </p:cSld>
  <p:clrMapOvr>
    <a:masterClrMapping/>
  </p:clrMapOvr>
  <p:transition spd="med">
    <p:wipe dir="r"/>
  </p:transition>
</p:sldLayout>
</file>

<file path=ppt/slideLayouts/slideLayout19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139" indent="-1727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139" indent="-1727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95149"/>
      </p:ext>
    </p:extLst>
  </p:cSld>
  <p:clrMapOvr>
    <a:masterClrMapping/>
  </p:clrMapOvr>
  <p:transition spd="med">
    <p:wipe dir="r"/>
  </p:transition>
</p:sldLayout>
</file>

<file path=ppt/slideLayouts/slideLayout19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9851"/>
      </p:ext>
    </p:extLst>
  </p:cSld>
  <p:clrMapOvr>
    <a:masterClrMapping/>
  </p:clrMapOvr>
  <p:transition spd="med">
    <p:wipe dir="r"/>
  </p:transition>
</p:sldLayout>
</file>

<file path=ppt/slideLayouts/slideLayout19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9780796"/>
      </p:ext>
    </p:extLst>
  </p:cSld>
  <p:clrMapOvr>
    <a:masterClrMapping/>
  </p:clrMapOvr>
  <p:transition spd="med">
    <p:wipe dir="r"/>
  </p:transition>
</p:sldLayout>
</file>

<file path=ppt/slideLayouts/slideLayout19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358" tIns="170358" rIns="170358" bIns="1703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115935"/>
      </p:ext>
    </p:extLst>
  </p:cSld>
  <p:clrMapOvr>
    <a:masterClrMapping/>
  </p:clrMapOvr>
  <p:transition spd="med">
    <p:wipe dir="r"/>
  </p:transition>
</p:sldLayout>
</file>

<file path=ppt/slideLayouts/slideLayout19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358" tIns="170358" rIns="170358" bIns="1703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14908"/>
      </p:ext>
    </p:extLst>
  </p:cSld>
  <p:clrMapOvr>
    <a:masterClrMapping/>
  </p:clrMapOvr>
  <p:transition spd="med">
    <p:wipe dir="r"/>
  </p:transition>
</p:sldLayout>
</file>

<file path=ppt/slideLayouts/slideLayout19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358" tIns="170358" rIns="170358" bIns="1703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70959"/>
      </p:ext>
    </p:extLst>
  </p:cSld>
  <p:clrMapOvr>
    <a:masterClrMapping/>
  </p:clrMapOvr>
  <p:transition spd="med">
    <p:wipe dir="r"/>
  </p:transition>
</p:sldLayout>
</file>

<file path=ppt/slideLayouts/slideLayout19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358" tIns="170358" rIns="170358" bIns="1703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060000"/>
      </p:ext>
    </p:extLst>
  </p:cSld>
  <p:clrMapOvr>
    <a:masterClrMapping/>
  </p:clrMapOvr>
  <p:transition spd="med">
    <p:wipe dir="r"/>
  </p:transition>
</p:sldLayout>
</file>

<file path=ppt/slideLayouts/slideLayout19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358" tIns="170358" rIns="170358" bIns="1703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690077"/>
      </p:ext>
    </p:extLst>
  </p:cSld>
  <p:clrMapOvr>
    <a:masterClrMapping/>
  </p:clrMapOvr>
  <p:transition spd="med">
    <p:wipe dir="r"/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579" rIns="0" bIns="445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507"/>
            <a:ext cx="4305300" cy="313267"/>
          </a:xfrm>
          <a:prstGeom prst="rect">
            <a:avLst/>
          </a:prstGeom>
        </p:spPr>
        <p:txBody>
          <a:bodyPr lIns="0" tIns="44579" rIns="0" bIns="44579" anchor="t" anchorCtr="0"/>
          <a:lstStyle>
            <a:lvl1pPr marL="221756" indent="-22175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4878" indent="-1652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3825" indent="-2233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49805848"/>
      </p:ext>
    </p:extLst>
  </p:cSld>
  <p:clrMapOvr>
    <a:masterClrMapping/>
  </p:clrMapOvr>
  <p:transition spd="med">
    <p:wipe dir="r"/>
  </p:transition>
</p:sldLayout>
</file>

<file path=ppt/slideLayouts/slideLayout19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485763"/>
      </p:ext>
    </p:extLst>
  </p:cSld>
  <p:clrMapOvr>
    <a:masterClrMapping/>
  </p:clrMapOvr>
</p:sldLayout>
</file>

<file path=ppt/slideLayouts/slideLayout19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04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969313"/>
      </p:ext>
    </p:extLst>
  </p:cSld>
  <p:clrMapOvr>
    <a:masterClrMapping/>
  </p:clrMapOvr>
  <p:transition spd="med">
    <p:wipe dir="r"/>
  </p:transition>
</p:sldLayout>
</file>

<file path=ppt/slideLayouts/slideLayout19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35504"/>
      </p:ext>
    </p:extLst>
  </p:cSld>
  <p:clrMapOvr>
    <a:masterClrMapping/>
  </p:clrMapOvr>
  <p:transition spd="med">
    <p:wipe dir="r"/>
  </p:transition>
</p:sldLayout>
</file>

<file path=ppt/slideLayouts/slideLayout19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453035"/>
      </p:ext>
    </p:extLst>
  </p:cSld>
  <p:clrMapOvr>
    <a:masterClrMapping/>
  </p:clrMapOvr>
  <p:transition spd="med">
    <p:wipe dir="r"/>
  </p:transition>
</p:sldLayout>
</file>

<file path=ppt/slideLayouts/slideLayout19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672370137"/>
      </p:ext>
    </p:extLst>
  </p:cSld>
  <p:clrMapOvr>
    <a:masterClrMapping/>
  </p:clrMapOvr>
  <p:transition spd="med">
    <p:wipe dir="r"/>
  </p:transition>
</p:sldLayout>
</file>

<file path=ppt/slideLayouts/slideLayout19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35" tIns="34289" rIns="682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35" tIns="34289" rIns="682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35" tIns="34289" rIns="682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93457"/>
      </p:ext>
    </p:extLst>
  </p:cSld>
  <p:clrMapOvr>
    <a:masterClrMapping/>
  </p:clrMapOvr>
  <p:transition spd="med">
    <p:wipe dir="r"/>
  </p:transition>
</p:sldLayout>
</file>

<file path=ppt/slideLayouts/slideLayout1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845999"/>
      </p:ext>
    </p:extLst>
  </p:cSld>
  <p:clrMapOvr>
    <a:masterClrMapping/>
  </p:clrMapOvr>
  <p:transition spd="med">
    <p:wipe dir="r"/>
  </p:transition>
</p:sldLayout>
</file>

<file path=ppt/slideLayouts/slideLayout1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591" indent="-1729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591" indent="-1729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357218"/>
      </p:ext>
    </p:extLst>
  </p:cSld>
  <p:clrMapOvr>
    <a:masterClrMapping/>
  </p:clrMapOvr>
  <p:transition spd="med">
    <p:wipe dir="r"/>
  </p:transition>
</p:sldLayout>
</file>

<file path=ppt/slideLayouts/slideLayout1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591" indent="-1729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591" indent="-1729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075885"/>
      </p:ext>
    </p:extLst>
  </p:cSld>
  <p:clrMapOvr>
    <a:masterClrMapping/>
  </p:clrMapOvr>
  <p:transition spd="med">
    <p:wipe dir="r"/>
  </p:transition>
</p:sldLayout>
</file>

<file path=ppt/slideLayouts/slideLayout1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555646"/>
      </p:ext>
    </p:extLst>
  </p:cSld>
  <p:clrMapOvr>
    <a:masterClrMapping/>
  </p:clrMapOvr>
  <p:transition spd="med">
    <p:wipe dir="r"/>
  </p:transition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579" rIns="0" bIns="4457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68427411"/>
      </p:ext>
    </p:extLst>
  </p:cSld>
  <p:clrMapOvr>
    <a:masterClrMapping/>
  </p:clrMapOvr>
  <p:transition spd="med">
    <p:wipe dir="r"/>
  </p:transition>
</p:sldLayout>
</file>

<file path=ppt/slideLayouts/slideLayout1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0520157"/>
      </p:ext>
    </p:extLst>
  </p:cSld>
  <p:clrMapOvr>
    <a:masterClrMapping/>
  </p:clrMapOvr>
  <p:transition spd="med">
    <p:wipe dir="r"/>
  </p:transition>
</p:sldLayout>
</file>

<file path=ppt/slideLayouts/slideLayout19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30" tIns="170530" rIns="170530" bIns="1705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63548"/>
      </p:ext>
    </p:extLst>
  </p:cSld>
  <p:clrMapOvr>
    <a:masterClrMapping/>
  </p:clrMapOvr>
  <p:transition spd="med">
    <p:wipe dir="r"/>
  </p:transition>
</p:sldLayout>
</file>

<file path=ppt/slideLayouts/slideLayout19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30" tIns="170530" rIns="170530" bIns="1705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882624"/>
      </p:ext>
    </p:extLst>
  </p:cSld>
  <p:clrMapOvr>
    <a:masterClrMapping/>
  </p:clrMapOvr>
  <p:transition spd="med">
    <p:wipe dir="r"/>
  </p:transition>
</p:sldLayout>
</file>

<file path=ppt/slideLayouts/slideLayout19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30" tIns="170530" rIns="170530" bIns="1705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971597"/>
      </p:ext>
    </p:extLst>
  </p:cSld>
  <p:clrMapOvr>
    <a:masterClrMapping/>
  </p:clrMapOvr>
  <p:transition spd="med">
    <p:wipe dir="r"/>
  </p:transition>
</p:sldLayout>
</file>

<file path=ppt/slideLayouts/slideLayout19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30" tIns="170530" rIns="170530" bIns="1705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31779"/>
      </p:ext>
    </p:extLst>
  </p:cSld>
  <p:clrMapOvr>
    <a:masterClrMapping/>
  </p:clrMapOvr>
  <p:transition spd="med">
    <p:wipe dir="r"/>
  </p:transition>
</p:sldLayout>
</file>

<file path=ppt/slideLayouts/slideLayout19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30" tIns="170530" rIns="170530" bIns="1705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067898"/>
      </p:ext>
    </p:extLst>
  </p:cSld>
  <p:clrMapOvr>
    <a:masterClrMapping/>
  </p:clrMapOvr>
  <p:transition spd="med">
    <p:wipe dir="r"/>
  </p:transition>
</p:sldLayout>
</file>

<file path=ppt/slideLayouts/slideLayout19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969688"/>
      </p:ext>
    </p:extLst>
  </p:cSld>
  <p:clrMapOvr>
    <a:masterClrMapping/>
  </p:clrMapOvr>
</p:sldLayout>
</file>

<file path=ppt/slideLayouts/slideLayout19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00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680559"/>
      </p:ext>
    </p:extLst>
  </p:cSld>
  <p:clrMapOvr>
    <a:masterClrMapping/>
  </p:clrMapOvr>
  <p:transition spd="med">
    <p:wipe dir="r"/>
  </p:transition>
</p:sldLayout>
</file>

<file path=ppt/slideLayouts/slideLayout19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51599"/>
      </p:ext>
    </p:extLst>
  </p:cSld>
  <p:clrMapOvr>
    <a:masterClrMapping/>
  </p:clrMapOvr>
  <p:transition spd="med">
    <p:wipe dir="r"/>
  </p:transition>
</p:sldLayout>
</file>

<file path=ppt/slideLayouts/slideLayout19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500415"/>
      </p:ext>
    </p:extLst>
  </p:cSld>
  <p:clrMapOvr>
    <a:masterClrMapping/>
  </p:clrMapOvr>
  <p:transition spd="med">
    <p:wipe dir="r"/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3254894"/>
      </p:ext>
    </p:extLst>
  </p:cSld>
  <p:clrMapOvr>
    <a:masterClrMapping/>
  </p:clrMapOvr>
  <p:transition spd="med">
    <p:wipe dir="r"/>
  </p:transition>
</p:sldLayout>
</file>

<file path=ppt/slideLayouts/slideLayout19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539964321"/>
      </p:ext>
    </p:extLst>
  </p:cSld>
  <p:clrMapOvr>
    <a:masterClrMapping/>
  </p:clrMapOvr>
  <p:transition spd="med">
    <p:wipe dir="r"/>
  </p:transition>
</p:sldLayout>
</file>

<file path=ppt/slideLayouts/slideLayout19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0522" indent="-1705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1565" indent="-1705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5460" indent="-11360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93190" indent="-1705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34029" indent="-1705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15193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19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61" tIns="34289" rIns="6826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61" tIns="34289" rIns="6826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61" tIns="34289" rIns="6826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13769"/>
      </p:ext>
    </p:extLst>
  </p:cSld>
  <p:clrMapOvr>
    <a:masterClrMapping/>
  </p:clrMapOvr>
  <p:transition spd="med">
    <p:wipe dir="r"/>
  </p:transition>
</p:sldLayout>
</file>

<file path=ppt/slideLayouts/slideLayout1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48727"/>
      </p:ext>
    </p:extLst>
  </p:cSld>
  <p:clrMapOvr>
    <a:masterClrMapping/>
  </p:clrMapOvr>
  <p:transition spd="med">
    <p:wipe dir="r"/>
  </p:transition>
</p:sldLayout>
</file>

<file path=ppt/slideLayouts/slideLayout1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769" indent="-1729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769" indent="-1729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76281"/>
      </p:ext>
    </p:extLst>
  </p:cSld>
  <p:clrMapOvr>
    <a:masterClrMapping/>
  </p:clrMapOvr>
  <p:transition spd="med">
    <p:wipe dir="r"/>
  </p:transition>
</p:sldLayout>
</file>

<file path=ppt/slideLayouts/slideLayout1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769" indent="-1729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769" indent="-1729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726362"/>
      </p:ext>
    </p:extLst>
  </p:cSld>
  <p:clrMapOvr>
    <a:masterClrMapping/>
  </p:clrMapOvr>
  <p:transition spd="med">
    <p:wipe dir="r"/>
  </p:transition>
</p:sldLayout>
</file>

<file path=ppt/slideLayouts/slideLayout19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49383"/>
      </p:ext>
    </p:extLst>
  </p:cSld>
  <p:clrMapOvr>
    <a:masterClrMapping/>
  </p:clrMapOvr>
  <p:transition spd="med">
    <p:wipe dir="r"/>
  </p:transition>
</p:sldLayout>
</file>

<file path=ppt/slideLayouts/slideLayout19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1729989"/>
      </p:ext>
    </p:extLst>
  </p:cSld>
  <p:clrMapOvr>
    <a:masterClrMapping/>
  </p:clrMapOvr>
  <p:transition spd="med">
    <p:wipe dir="r"/>
  </p:transition>
</p:sldLayout>
</file>

<file path=ppt/slideLayouts/slideLayout19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98" tIns="170598" rIns="170598" bIns="1705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89912"/>
      </p:ext>
    </p:extLst>
  </p:cSld>
  <p:clrMapOvr>
    <a:masterClrMapping/>
  </p:clrMapOvr>
  <p:transition spd="med">
    <p:wipe dir="r"/>
  </p:transition>
</p:sldLayout>
</file>

<file path=ppt/slideLayouts/slideLayout19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98" tIns="170598" rIns="170598" bIns="1705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06413"/>
      </p:ext>
    </p:extLst>
  </p:cSld>
  <p:clrMapOvr>
    <a:masterClrMapping/>
  </p:clrMapOvr>
  <p:transition spd="med">
    <p:wipe dir="r"/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56322"/>
      </p:ext>
    </p:extLst>
  </p:cSld>
  <p:clrMapOvr>
    <a:masterClrMapping/>
  </p:clrMapOvr>
  <p:transition spd="med">
    <p:wipe dir="r"/>
  </p:transition>
</p:sldLayout>
</file>

<file path=ppt/slideLayouts/slideLayout19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98" tIns="170598" rIns="170598" bIns="1705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182902"/>
      </p:ext>
    </p:extLst>
  </p:cSld>
  <p:clrMapOvr>
    <a:masterClrMapping/>
  </p:clrMapOvr>
  <p:transition spd="med">
    <p:wipe dir="r"/>
  </p:transition>
</p:sldLayout>
</file>

<file path=ppt/slideLayouts/slideLayout1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98" tIns="170598" rIns="170598" bIns="1705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7761"/>
      </p:ext>
    </p:extLst>
  </p:cSld>
  <p:clrMapOvr>
    <a:masterClrMapping/>
  </p:clrMapOvr>
  <p:transition spd="med">
    <p:wipe dir="r"/>
  </p:transition>
</p:sldLayout>
</file>

<file path=ppt/slideLayouts/slideLayout1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598" tIns="170598" rIns="170598" bIns="1705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00186"/>
      </p:ext>
    </p:extLst>
  </p:cSld>
  <p:clrMapOvr>
    <a:masterClrMapping/>
  </p:clrMapOvr>
  <p:transition spd="med">
    <p:wipe dir="r"/>
  </p:transition>
</p:sldLayout>
</file>

<file path=ppt/slideLayouts/slideLayout194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49294"/>
      </p:ext>
    </p:extLst>
  </p:cSld>
  <p:clrMapOvr>
    <a:masterClrMapping/>
  </p:clrMapOvr>
</p:sldLayout>
</file>

<file path=ppt/slideLayouts/slideLayout19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098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5338"/>
      </p:ext>
    </p:extLst>
  </p:cSld>
  <p:clrMapOvr>
    <a:masterClrMapping/>
  </p:clrMapOvr>
  <p:transition spd="med">
    <p:wipe dir="r"/>
  </p:transition>
</p:sldLayout>
</file>

<file path=ppt/slideLayouts/slideLayout19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53227"/>
      </p:ext>
    </p:extLst>
  </p:cSld>
  <p:clrMapOvr>
    <a:masterClrMapping/>
  </p:clrMapOvr>
  <p:transition spd="med">
    <p:wipe dir="r"/>
  </p:transition>
</p:sldLayout>
</file>

<file path=ppt/slideLayouts/slideLayout19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919785"/>
      </p:ext>
    </p:extLst>
  </p:cSld>
  <p:clrMapOvr>
    <a:masterClrMapping/>
  </p:clrMapOvr>
  <p:transition spd="med">
    <p:wipe dir="r"/>
  </p:transition>
</p:sldLayout>
</file>

<file path=ppt/slideLayouts/slideLayout19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lIns="68261" tIns="34289" rIns="68261" bIns="34289"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 sz="18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486345"/>
      </p:ext>
    </p:extLst>
  </p:cSld>
  <p:clrMapOvr>
    <a:masterClrMapping/>
  </p:clrMapOvr>
  <p:transition spd="med">
    <p:wipe dir="r"/>
  </p:transition>
</p:sldLayout>
</file>

<file path=ppt/slideLayouts/slideLayout19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280160"/>
            <a:ext cx="7924386" cy="32004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0092" indent="-23049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7286986"/>
      </p:ext>
    </p:extLst>
  </p:cSld>
  <p:clrMapOvr>
    <a:masterClrMapping/>
  </p:clrMapOvr>
  <p:transition spd="med">
    <p:wipe dir="r"/>
  </p:transition>
</p:sldLayout>
</file>

<file path=ppt/slideLayouts/slideLayout19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88" tIns="34289" rIns="6828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88" tIns="34289" rIns="6828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288" tIns="34289" rIns="6828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715914"/>
      </p:ext>
    </p:extLst>
  </p:cSld>
  <p:clrMapOvr>
    <a:masterClrMapping/>
  </p:clrMapOvr>
  <p:transition spd="med">
    <p:wipe dir="r"/>
  </p:transition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49469"/>
      </p:ext>
    </p:extLst>
  </p:cSld>
  <p:clrMapOvr>
    <a:masterClrMapping/>
  </p:clrMapOvr>
  <p:transition spd="med">
    <p:wipe dir="r"/>
  </p:transition>
</p:sldLayout>
</file>

<file path=ppt/slideLayouts/slideLayout1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046138"/>
      </p:ext>
    </p:extLst>
  </p:cSld>
  <p:clrMapOvr>
    <a:masterClrMapping/>
  </p:clrMapOvr>
  <p:transition spd="med">
    <p:wipe dir="r"/>
  </p:transition>
</p:sldLayout>
</file>

<file path=ppt/slideLayouts/slideLayout19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958" indent="-1730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958" indent="-1730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15688"/>
      </p:ext>
    </p:extLst>
  </p:cSld>
  <p:clrMapOvr>
    <a:masterClrMapping/>
  </p:clrMapOvr>
  <p:transition spd="med">
    <p:wipe dir="r"/>
  </p:transition>
</p:sldLayout>
</file>

<file path=ppt/slideLayouts/slideLayout19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958" indent="-1730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8958" indent="-17305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44257"/>
      </p:ext>
    </p:extLst>
  </p:cSld>
  <p:clrMapOvr>
    <a:masterClrMapping/>
  </p:clrMapOvr>
  <p:transition spd="med">
    <p:wipe dir="r"/>
  </p:transition>
</p:sldLayout>
</file>

<file path=ppt/slideLayouts/slideLayout19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887244"/>
      </p:ext>
    </p:extLst>
  </p:cSld>
  <p:clrMapOvr>
    <a:masterClrMapping/>
  </p:clrMapOvr>
  <p:transition spd="med">
    <p:wipe dir="r"/>
  </p:transition>
</p:sldLayout>
</file>

<file path=ppt/slideLayouts/slideLayout19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8948723"/>
      </p:ext>
    </p:extLst>
  </p:cSld>
  <p:clrMapOvr>
    <a:masterClrMapping/>
  </p:clrMapOvr>
  <p:transition spd="med">
    <p:wipe dir="r"/>
  </p:transition>
</p:sldLayout>
</file>

<file path=ppt/slideLayouts/slideLayout19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670" tIns="170670" rIns="170670" bIns="1706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758058"/>
      </p:ext>
    </p:extLst>
  </p:cSld>
  <p:clrMapOvr>
    <a:masterClrMapping/>
  </p:clrMapOvr>
  <p:transition spd="med">
    <p:wipe dir="r"/>
  </p:transition>
</p:sldLayout>
</file>

<file path=ppt/slideLayouts/slideLayout1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670" tIns="170670" rIns="170670" bIns="1706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81302"/>
      </p:ext>
    </p:extLst>
  </p:cSld>
  <p:clrMapOvr>
    <a:masterClrMapping/>
  </p:clrMapOvr>
  <p:transition spd="med">
    <p:wipe dir="r"/>
  </p:transition>
</p:sldLayout>
</file>

<file path=ppt/slideLayouts/slideLayout1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670" tIns="170670" rIns="170670" bIns="1706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892019"/>
      </p:ext>
    </p:extLst>
  </p:cSld>
  <p:clrMapOvr>
    <a:masterClrMapping/>
  </p:clrMapOvr>
  <p:transition spd="med">
    <p:wipe dir="r"/>
  </p:transition>
</p:sldLayout>
</file>

<file path=ppt/slideLayouts/slideLayout1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670" tIns="170670" rIns="170670" bIns="1706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46488"/>
      </p:ext>
    </p:extLst>
  </p:cSld>
  <p:clrMapOvr>
    <a:masterClrMapping/>
  </p:clrMapOvr>
  <p:transition spd="med">
    <p:wipe dir="r"/>
  </p:transition>
</p:sldLayout>
</file>

<file path=ppt/slideLayouts/slideLayout1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670" tIns="170670" rIns="170670" bIns="17067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087932"/>
      </p:ext>
    </p:extLst>
  </p:cSld>
  <p:clrMapOvr>
    <a:masterClrMapping/>
  </p:clrMapOvr>
  <p:transition spd="med">
    <p:wipe dir="r"/>
  </p:transition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75173"/>
      </p:ext>
    </p:extLst>
  </p:cSld>
  <p:clrMapOvr>
    <a:masterClrMapping/>
  </p:clrMapOvr>
  <p:transition spd="med">
    <p:wipe dir="r"/>
  </p:transition>
</p:sldLayout>
</file>

<file path=ppt/slideLayouts/slideLayout196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422350"/>
      </p:ext>
    </p:extLst>
  </p:cSld>
  <p:clrMapOvr>
    <a:masterClrMapping/>
  </p:clrMapOvr>
</p:sldLayout>
</file>

<file path=ppt/slideLayouts/slideLayout19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0966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570361"/>
      </p:ext>
    </p:extLst>
  </p:cSld>
  <p:clrMapOvr>
    <a:masterClrMapping/>
  </p:clrMapOvr>
  <p:transition spd="med">
    <p:wipe dir="r"/>
  </p:transition>
</p:sldLayout>
</file>

<file path=ppt/slideLayouts/slideLayout19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55826"/>
      </p:ext>
    </p:extLst>
  </p:cSld>
  <p:clrMapOvr>
    <a:masterClrMapping/>
  </p:clrMapOvr>
  <p:transition spd="med">
    <p:wipe dir="r"/>
  </p:transition>
</p:sldLayout>
</file>

<file path=ppt/slideLayouts/slideLayout19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203952"/>
      </p:ext>
    </p:extLst>
  </p:cSld>
  <p:clrMapOvr>
    <a:masterClrMapping/>
  </p:clrMapOvr>
  <p:transition spd="med">
    <p:wipe dir="r"/>
  </p:transition>
</p:sldLayout>
</file>

<file path=ppt/slideLayouts/slideLayout19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lIns="68288" tIns="34289" rIns="68288" bIns="34289"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 sz="18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639875"/>
      </p:ext>
    </p:extLst>
  </p:cSld>
  <p:clrMapOvr>
    <a:masterClrMapping/>
  </p:clrMapOvr>
  <p:transition spd="med">
    <p:wipe dir="r"/>
  </p:transition>
</p:sldLayout>
</file>

<file path=ppt/slideLayouts/slideLayout19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280160"/>
            <a:ext cx="7924386" cy="32004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0344" indent="-2306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59784443"/>
      </p:ext>
    </p:extLst>
  </p:cSld>
  <p:clrMapOvr>
    <a:masterClrMapping/>
  </p:clrMapOvr>
  <p:transition spd="med">
    <p:wipe dir="r"/>
  </p:transition>
</p:sldLayout>
</file>

<file path=ppt/slideLayouts/slideLayout19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16" tIns="34289" rIns="6831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16" tIns="34289" rIns="6831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16" tIns="34289" rIns="6831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7255"/>
      </p:ext>
    </p:extLst>
  </p:cSld>
  <p:clrMapOvr>
    <a:masterClrMapping/>
  </p:clrMapOvr>
  <p:transition spd="med">
    <p:wipe dir="r"/>
  </p:transition>
</p:sldLayout>
</file>

<file path=ppt/slideLayouts/slideLayout19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733003"/>
      </p:ext>
    </p:extLst>
  </p:cSld>
  <p:clrMapOvr>
    <a:masterClrMapping/>
  </p:clrMapOvr>
  <p:transition spd="med">
    <p:wipe dir="r"/>
  </p:transition>
</p:sldLayout>
</file>

<file path=ppt/slideLayouts/slideLayout19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158" indent="-17312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158" indent="-17312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83464"/>
      </p:ext>
    </p:extLst>
  </p:cSld>
  <p:clrMapOvr>
    <a:masterClrMapping/>
  </p:clrMapOvr>
  <p:transition spd="med">
    <p:wipe dir="r"/>
  </p:transition>
</p:sldLayout>
</file>

<file path=ppt/slideLayouts/slideLayout19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158" indent="-17312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158" indent="-17312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27274"/>
      </p:ext>
    </p:extLst>
  </p:cSld>
  <p:clrMapOvr>
    <a:masterClrMapping/>
  </p:clrMapOvr>
  <p:transition spd="med">
    <p:wipe dir="r"/>
  </p:transition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70619"/>
      </p:ext>
    </p:extLst>
  </p:cSld>
  <p:clrMapOvr>
    <a:masterClrMapping/>
  </p:clrMapOvr>
  <p:transition spd="med">
    <p:wipe dir="r"/>
  </p:transition>
</p:sldLayout>
</file>

<file path=ppt/slideLayouts/slideLayout19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685606"/>
      </p:ext>
    </p:extLst>
  </p:cSld>
  <p:clrMapOvr>
    <a:masterClrMapping/>
  </p:clrMapOvr>
  <p:transition spd="med">
    <p:wipe dir="r"/>
  </p:transition>
</p:sldLayout>
</file>

<file path=ppt/slideLayouts/slideLayout1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6751326"/>
      </p:ext>
    </p:extLst>
  </p:cSld>
  <p:clrMapOvr>
    <a:masterClrMapping/>
  </p:clrMapOvr>
  <p:transition spd="med">
    <p:wipe dir="r"/>
  </p:transition>
</p:sldLayout>
</file>

<file path=ppt/slideLayouts/slideLayout1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746" tIns="170746" rIns="170746" bIns="17074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7610"/>
      </p:ext>
    </p:extLst>
  </p:cSld>
  <p:clrMapOvr>
    <a:masterClrMapping/>
  </p:clrMapOvr>
  <p:transition spd="med">
    <p:wipe dir="r"/>
  </p:transition>
</p:sldLayout>
</file>

<file path=ppt/slideLayouts/slideLayout1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746" tIns="170746" rIns="170746" bIns="17074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835119"/>
      </p:ext>
    </p:extLst>
  </p:cSld>
  <p:clrMapOvr>
    <a:masterClrMapping/>
  </p:clrMapOvr>
  <p:transition spd="med">
    <p:wipe dir="r"/>
  </p:transition>
</p:sldLayout>
</file>

<file path=ppt/slideLayouts/slideLayout1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746" tIns="170746" rIns="170746" bIns="17074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42217"/>
      </p:ext>
    </p:extLst>
  </p:cSld>
  <p:clrMapOvr>
    <a:masterClrMapping/>
  </p:clrMapOvr>
  <p:transition spd="med">
    <p:wipe dir="r"/>
  </p:transition>
</p:sldLayout>
</file>

<file path=ppt/slideLayouts/slideLayout1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746" tIns="170746" rIns="170746" bIns="17074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216946"/>
      </p:ext>
    </p:extLst>
  </p:cSld>
  <p:clrMapOvr>
    <a:masterClrMapping/>
  </p:clrMapOvr>
  <p:transition spd="med">
    <p:wipe dir="r"/>
  </p:transition>
</p:sldLayout>
</file>

<file path=ppt/slideLayouts/slideLayout1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746" tIns="170746" rIns="170746" bIns="17074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011352"/>
      </p:ext>
    </p:extLst>
  </p:cSld>
  <p:clrMapOvr>
    <a:masterClrMapping/>
  </p:clrMapOvr>
  <p:transition spd="med">
    <p:wipe dir="r"/>
  </p:transition>
</p:sldLayout>
</file>

<file path=ppt/slideLayouts/slideLayout197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33480"/>
      </p:ext>
    </p:extLst>
  </p:cSld>
  <p:clrMapOvr>
    <a:masterClrMapping/>
  </p:clrMapOvr>
</p:sldLayout>
</file>

<file path=ppt/slideLayouts/slideLayout19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0947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081568"/>
      </p:ext>
    </p:extLst>
  </p:cSld>
  <p:clrMapOvr>
    <a:masterClrMapping/>
  </p:clrMapOvr>
  <p:transition spd="med">
    <p:wipe dir="r"/>
  </p:transition>
</p:sldLayout>
</file>

<file path=ppt/slideLayouts/slideLayout19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55155"/>
      </p:ext>
    </p:extLst>
  </p:cSld>
  <p:clrMapOvr>
    <a:masterClrMapping/>
  </p:clrMapOvr>
  <p:transition spd="med">
    <p:wipe dir="r"/>
  </p:transition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10314"/>
      </p:ext>
    </p:extLst>
  </p:cSld>
  <p:clrMapOvr>
    <a:masterClrMapping/>
  </p:clrMapOvr>
  <p:transition spd="med">
    <p:wipe dir="r"/>
  </p:transition>
</p:sldLayout>
</file>

<file path=ppt/slideLayouts/slideLayout19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711923"/>
      </p:ext>
    </p:extLst>
  </p:cSld>
  <p:clrMapOvr>
    <a:masterClrMapping/>
  </p:clrMapOvr>
  <p:transition spd="med">
    <p:wipe dir="r"/>
  </p:transition>
</p:sldLayout>
</file>

<file path=ppt/slideLayouts/slideLayout19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280160"/>
            <a:ext cx="7924386" cy="32004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0610" indent="-23071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37820203"/>
      </p:ext>
    </p:extLst>
  </p:cSld>
  <p:clrMapOvr>
    <a:masterClrMapping/>
  </p:clrMapOvr>
  <p:transition spd="med">
    <p:wipe dir="r"/>
  </p:transition>
</p:sldLayout>
</file>

<file path=ppt/slideLayouts/slideLayout19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45" tIns="34289" rIns="6834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45" tIns="34289" rIns="6834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345" tIns="34289" rIns="6834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611547"/>
      </p:ext>
    </p:extLst>
  </p:cSld>
  <p:clrMapOvr>
    <a:masterClrMapping/>
  </p:clrMapOvr>
  <p:transition spd="med">
    <p:wipe dir="r"/>
  </p:transition>
</p:sldLayout>
</file>

<file path=ppt/slideLayouts/slideLayout19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166705"/>
      </p:ext>
    </p:extLst>
  </p:cSld>
  <p:clrMapOvr>
    <a:masterClrMapping/>
  </p:clrMapOvr>
  <p:transition spd="med">
    <p:wipe dir="r"/>
  </p:transition>
</p:sldLayout>
</file>

<file path=ppt/slideLayouts/slideLayout19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357" indent="-1732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357" indent="-1732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30986"/>
      </p:ext>
    </p:extLst>
  </p:cSld>
  <p:clrMapOvr>
    <a:masterClrMapping/>
  </p:clrMapOvr>
  <p:transition spd="med">
    <p:wipe dir="r"/>
  </p:transition>
</p:sldLayout>
</file>

<file path=ppt/slideLayouts/slideLayout19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357" indent="-1732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357" indent="-17320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51082"/>
      </p:ext>
    </p:extLst>
  </p:cSld>
  <p:clrMapOvr>
    <a:masterClrMapping/>
  </p:clrMapOvr>
  <p:transition spd="med">
    <p:wipe dir="r"/>
  </p:transition>
</p:sldLayout>
</file>

<file path=ppt/slideLayouts/slideLayout19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630133"/>
      </p:ext>
    </p:extLst>
  </p:cSld>
  <p:clrMapOvr>
    <a:masterClrMapping/>
  </p:clrMapOvr>
  <p:transition spd="med">
    <p:wipe dir="r"/>
  </p:transition>
</p:sldLayout>
</file>

<file path=ppt/slideLayouts/slideLayout19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3603554"/>
      </p:ext>
    </p:extLst>
  </p:cSld>
  <p:clrMapOvr>
    <a:masterClrMapping/>
  </p:clrMapOvr>
  <p:transition spd="med">
    <p:wipe dir="r"/>
  </p:transition>
</p:sldLayout>
</file>

<file path=ppt/slideLayouts/slideLayout19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822" tIns="170822" rIns="170822" bIns="1708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00726"/>
      </p:ext>
    </p:extLst>
  </p:cSld>
  <p:clrMapOvr>
    <a:masterClrMapping/>
  </p:clrMapOvr>
  <p:transition spd="med">
    <p:wipe dir="r"/>
  </p:transition>
</p:sldLayout>
</file>

<file path=ppt/slideLayouts/slideLayout19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822" tIns="170822" rIns="170822" bIns="1708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503864"/>
      </p:ext>
    </p:extLst>
  </p:cSld>
  <p:clrMapOvr>
    <a:masterClrMapping/>
  </p:clrMapOvr>
  <p:transition spd="med">
    <p:wipe dir="r"/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14037"/>
      </p:ext>
    </p:extLst>
  </p:cSld>
  <p:clrMapOvr>
    <a:masterClrMapping/>
  </p:clrMapOvr>
  <p:transition spd="med">
    <p:wipe dir="r"/>
  </p:transition>
</p:sldLayout>
</file>

<file path=ppt/slideLayouts/slideLayout19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822" tIns="170822" rIns="170822" bIns="1708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662577"/>
      </p:ext>
    </p:extLst>
  </p:cSld>
  <p:clrMapOvr>
    <a:masterClrMapping/>
  </p:clrMapOvr>
  <p:transition spd="med">
    <p:wipe dir="r"/>
  </p:transition>
</p:sldLayout>
</file>

<file path=ppt/slideLayouts/slideLayout1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822" tIns="170822" rIns="170822" bIns="1708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388747"/>
      </p:ext>
    </p:extLst>
  </p:cSld>
  <p:clrMapOvr>
    <a:masterClrMapping/>
  </p:clrMapOvr>
  <p:transition spd="med">
    <p:wipe dir="r"/>
  </p:transition>
</p:sldLayout>
</file>

<file path=ppt/slideLayouts/slideLayout1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0822" tIns="170822" rIns="170822" bIns="170822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392512"/>
      </p:ext>
    </p:extLst>
  </p:cSld>
  <p:clrMapOvr>
    <a:masterClrMapping/>
  </p:clrMapOvr>
  <p:transition spd="med">
    <p:wipe dir="r"/>
  </p:transition>
</p:sldLayout>
</file>

<file path=ppt/slideLayouts/slideLayout199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84568"/>
      </p:ext>
    </p:extLst>
  </p:cSld>
  <p:clrMapOvr>
    <a:masterClrMapping/>
  </p:clrMapOvr>
</p:sldLayout>
</file>

<file path=ppt/slideLayouts/slideLayout19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0928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297007"/>
      </p:ext>
    </p:extLst>
  </p:cSld>
  <p:clrMapOvr>
    <a:masterClrMapping/>
  </p:clrMapOvr>
  <p:transition spd="med">
    <p:wipe dir="r"/>
  </p:transition>
</p:sldLayout>
</file>

<file path=ppt/slideLayouts/slideLayout19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89798"/>
      </p:ext>
    </p:extLst>
  </p:cSld>
  <p:clrMapOvr>
    <a:masterClrMapping/>
  </p:clrMapOvr>
  <p:transition spd="med">
    <p:wipe dir="r"/>
  </p:transition>
</p:sldLayout>
</file>

<file path=ppt/slideLayouts/slideLayout19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4676"/>
      </p:ext>
    </p:extLst>
  </p:cSld>
  <p:clrMapOvr>
    <a:masterClrMapping/>
  </p:clrMapOvr>
  <p:transition spd="med">
    <p:wipe dir="r"/>
  </p:transition>
</p:sldLayout>
</file>

<file path=ppt/slideLayouts/slideLayout19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lIns="68345" tIns="34289" rIns="68345" bIns="34289"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 sz="18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049342"/>
      </p:ext>
    </p:extLst>
  </p:cSld>
  <p:clrMapOvr>
    <a:masterClrMapping/>
  </p:clrMapOvr>
  <p:transition spd="med">
    <p:wipe dir="r"/>
  </p:transition>
</p:sldLayout>
</file>

<file path=ppt/slideLayouts/slideLayout19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14787"/>
      </p:ext>
    </p:extLst>
  </p:cSld>
  <p:clrMapOvr>
    <a:masterClrMapping/>
  </p:clrMapOvr>
  <p:transition spd="med">
    <p:wipe dir="r"/>
  </p:transition>
</p:sldLayout>
</file>

<file path=ppt/slideLayouts/slideLayout19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413638"/>
      </p:ext>
    </p:extLst>
  </p:cSld>
  <p:clrMapOvr>
    <a:masterClrMapping/>
  </p:clrMapOvr>
  <p:transition spd="med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03" rIns="0" bIns="4500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37455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003" rIns="0" bIns="4500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01332"/>
      </p:ext>
    </p:extLst>
  </p:cSld>
  <p:clrMapOvr>
    <a:masterClrMapping/>
  </p:clrMapOvr>
  <p:transition spd="med">
    <p:wipe dir="r"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579" rIns="0" bIns="4457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42785"/>
      </p:ext>
    </p:extLst>
  </p:cSld>
  <p:clrMapOvr>
    <a:masterClrMapping/>
  </p:clrMapOvr>
  <p:transition spd="med">
    <p:wipe dir="r"/>
  </p:transition>
</p:sldLayout>
</file>

<file path=ppt/slideLayouts/slideLayout20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36967"/>
      </p:ext>
    </p:extLst>
  </p:cSld>
  <p:clrMapOvr>
    <a:masterClrMapping/>
  </p:clrMapOvr>
  <p:transition spd="med">
    <p:wipe dir="r"/>
  </p:transition>
</p:sldLayout>
</file>

<file path=ppt/slideLayouts/slideLayout20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65442"/>
      </p:ext>
    </p:extLst>
  </p:cSld>
  <p:clrMapOvr>
    <a:masterClrMapping/>
  </p:clrMapOvr>
  <p:transition spd="med">
    <p:wipe dir="r"/>
  </p:transition>
</p:sldLayout>
</file>

<file path=ppt/slideLayouts/slideLayout20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99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30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67913609"/>
      </p:ext>
    </p:extLst>
  </p:cSld>
  <p:clrMapOvr>
    <a:masterClrMapping/>
  </p:clrMapOvr>
  <p:transition spd="med">
    <p:wipe dir="r"/>
  </p:transition>
</p:sldLayout>
</file>

<file path=ppt/slideLayouts/slideLayout20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5636707"/>
      </p:ext>
    </p:extLst>
  </p:cSld>
  <p:clrMapOvr>
    <a:masterClrMapping/>
  </p:clrMapOvr>
  <p:transition spd="med">
    <p:wipe dir="r"/>
  </p:transition>
</p:sldLayout>
</file>

<file path=ppt/slideLayouts/slideLayout20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563" rIns="0" bIns="4556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923"/>
            <a:ext cx="7960422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29714424"/>
      </p:ext>
    </p:extLst>
  </p:cSld>
  <p:clrMapOvr>
    <a:masterClrMapping/>
  </p:clrMapOvr>
  <p:transition spd="med">
    <p:wipe dir="r"/>
  </p:transition>
</p:sldLayout>
</file>

<file path=ppt/slideLayouts/slideLayout20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1361750"/>
      </p:ext>
    </p:extLst>
  </p:cSld>
  <p:clrMapOvr>
    <a:masterClrMapping/>
  </p:clrMapOvr>
  <p:transition spd="med">
    <p:wipe dir="r"/>
  </p:transition>
</p:sldLayout>
</file>

<file path=ppt/slideLayouts/slideLayout20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78845062"/>
      </p:ext>
    </p:extLst>
  </p:cSld>
  <p:clrMapOvr>
    <a:masterClrMapping/>
  </p:clrMapOvr>
  <p:transition spd="med">
    <p:wipe dir="r"/>
  </p:transition>
</p:sldLayout>
</file>

<file path=ppt/slideLayouts/slideLayout20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48628171"/>
      </p:ext>
    </p:extLst>
  </p:cSld>
  <p:clrMapOvr>
    <a:masterClrMapping/>
  </p:clrMapOvr>
  <p:transition spd="med">
    <p:wipe dir="r"/>
  </p:transition>
</p:sldLayout>
</file>

<file path=ppt/slideLayouts/slideLayout20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523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11041651"/>
      </p:ext>
    </p:extLst>
  </p:cSld>
  <p:clrMapOvr>
    <a:masterClrMapping/>
  </p:clrMapOvr>
  <p:transition spd="med">
    <p:wipe dir="r"/>
  </p:transition>
</p:sldLayout>
</file>

<file path=ppt/slideLayouts/slideLayout20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43"/>
            <a:ext cx="7955280" cy="472577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122188950"/>
      </p:ext>
    </p:extLst>
  </p:cSld>
  <p:clrMapOvr>
    <a:masterClrMapping/>
  </p:clrMapOvr>
  <p:transition spd="med">
    <p:wipe dir="r"/>
  </p:transition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59067"/>
      </p:ext>
    </p:extLst>
  </p:cSld>
  <p:clrMapOvr>
    <a:masterClrMapping/>
  </p:clrMapOvr>
  <p:transition spd="med">
    <p:wipe dir="r"/>
  </p:transition>
</p:sldLayout>
</file>

<file path=ppt/slideLayouts/slideLayout2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598919"/>
      </p:ext>
    </p:extLst>
  </p:cSld>
  <p:clrMapOvr>
    <a:masterClrMapping/>
  </p:clrMapOvr>
  <p:transition spd="med">
    <p:wipe dir="r"/>
  </p:transition>
</p:sldLayout>
</file>

<file path=ppt/slideLayouts/slideLayout20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48653"/>
      </p:ext>
    </p:extLst>
  </p:cSld>
  <p:clrMapOvr>
    <a:masterClrMapping/>
  </p:clrMapOvr>
  <p:transition spd="med">
    <p:wipe dir="r"/>
  </p:transition>
</p:sldLayout>
</file>

<file path=ppt/slideLayouts/slideLayout20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062191"/>
      </p:ext>
    </p:extLst>
  </p:cSld>
  <p:clrMapOvr>
    <a:masterClrMapping/>
  </p:clrMapOvr>
  <p:transition spd="med">
    <p:wipe dir="r"/>
  </p:transition>
</p:sldLayout>
</file>

<file path=ppt/slideLayouts/slideLayout20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61767"/>
      </p:ext>
    </p:extLst>
  </p:cSld>
  <p:clrMapOvr>
    <a:masterClrMapping/>
  </p:clrMapOvr>
  <p:transition spd="med">
    <p:wipe dir="r"/>
  </p:transition>
</p:sldLayout>
</file>

<file path=ppt/slideLayouts/slideLayout20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40868"/>
      </p:ext>
    </p:extLst>
  </p:cSld>
  <p:clrMapOvr>
    <a:masterClrMapping/>
  </p:clrMapOvr>
  <p:transition spd="med">
    <p:wipe dir="r"/>
  </p:transition>
</p:sldLayout>
</file>

<file path=ppt/slideLayouts/slideLayout20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93160"/>
      </p:ext>
    </p:extLst>
  </p:cSld>
  <p:clrMapOvr>
    <a:masterClrMapping/>
  </p:clrMapOvr>
  <p:transition spd="med">
    <p:wipe dir="r"/>
  </p:transition>
</p:sldLayout>
</file>

<file path=ppt/slideLayouts/slideLayout20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72984"/>
      </p:ext>
    </p:extLst>
  </p:cSld>
  <p:clrMapOvr>
    <a:masterClrMapping/>
  </p:clrMapOvr>
  <p:transition spd="med">
    <p:wipe dir="r"/>
  </p:transition>
</p:sldLayout>
</file>

<file path=ppt/slideLayouts/slideLayout20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85730"/>
      </p:ext>
    </p:extLst>
  </p:cSld>
  <p:clrMapOvr>
    <a:masterClrMapping/>
  </p:clrMapOvr>
  <p:transition spd="med">
    <p:wipe dir="r"/>
  </p:transition>
</p:sldLayout>
</file>

<file path=ppt/slideLayouts/slideLayout20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204425"/>
      </p:ext>
    </p:extLst>
  </p:cSld>
  <p:clrMapOvr>
    <a:masterClrMapping/>
  </p:clrMapOvr>
  <p:transition spd="med">
    <p:wipe dir="r"/>
  </p:transition>
</p:sldLayout>
</file>

<file path=ppt/slideLayouts/slideLayout20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9056"/>
      </p:ext>
    </p:extLst>
  </p:cSld>
  <p:clrMapOvr>
    <a:masterClrMapping/>
  </p:clrMapOvr>
  <p:transition spd="med">
    <p:wipe dir="r"/>
  </p:transition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120833"/>
      </p:ext>
    </p:extLst>
  </p:cSld>
  <p:clrMapOvr>
    <a:masterClrMapping/>
  </p:clrMapOvr>
  <p:transition spd="med">
    <p:wipe dir="r"/>
  </p:transition>
</p:sldLayout>
</file>

<file path=ppt/slideLayouts/slideLayout20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770825"/>
      </p:ext>
    </p:extLst>
  </p:cSld>
  <p:clrMapOvr>
    <a:masterClrMapping/>
  </p:clrMapOvr>
  <p:transition spd="med">
    <p:wipe dir="r"/>
  </p:transition>
</p:sldLayout>
</file>

<file path=ppt/slideLayouts/slideLayout20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042416"/>
      </p:ext>
    </p:extLst>
  </p:cSld>
  <p:clrMapOvr>
    <a:masterClrMapping/>
  </p:clrMapOvr>
  <p:transition spd="med">
    <p:wipe dir="r"/>
  </p:transition>
</p:sldLayout>
</file>

<file path=ppt/slideLayouts/slideLayout20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84349"/>
      </p:ext>
    </p:extLst>
  </p:cSld>
  <p:clrMapOvr>
    <a:masterClrMapping/>
  </p:clrMapOvr>
  <p:transition spd="med">
    <p:wipe dir="r"/>
  </p:transition>
</p:sldLayout>
</file>

<file path=ppt/slideLayouts/slideLayout20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46862"/>
      </p:ext>
    </p:extLst>
  </p:cSld>
  <p:clrMapOvr>
    <a:masterClrMapping/>
  </p:clrMapOvr>
  <p:transition spd="med">
    <p:wipe dir="r"/>
  </p:transition>
</p:sldLayout>
</file>

<file path=ppt/slideLayouts/slideLayout20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99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30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95514547"/>
      </p:ext>
    </p:extLst>
  </p:cSld>
  <p:clrMapOvr>
    <a:masterClrMapping/>
  </p:clrMapOvr>
  <p:transition spd="med">
    <p:wipe dir="r"/>
  </p:transition>
</p:sldLayout>
</file>

<file path=ppt/slideLayouts/slideLayout20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0529437"/>
      </p:ext>
    </p:extLst>
  </p:cSld>
  <p:clrMapOvr>
    <a:masterClrMapping/>
  </p:clrMapOvr>
  <p:transition spd="med">
    <p:wipe dir="r"/>
  </p:transition>
</p:sldLayout>
</file>

<file path=ppt/slideLayouts/slideLayout20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563" rIns="0" bIns="4556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923"/>
            <a:ext cx="7960422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61714353"/>
      </p:ext>
    </p:extLst>
  </p:cSld>
  <p:clrMapOvr>
    <a:masterClrMapping/>
  </p:clrMapOvr>
  <p:transition spd="med">
    <p:wipe dir="r"/>
  </p:transition>
</p:sldLayout>
</file>

<file path=ppt/slideLayouts/slideLayout20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25347743"/>
      </p:ext>
    </p:extLst>
  </p:cSld>
  <p:clrMapOvr>
    <a:masterClrMapping/>
  </p:clrMapOvr>
  <p:transition spd="med">
    <p:wipe dir="r"/>
  </p:transition>
</p:sldLayout>
</file>

<file path=ppt/slideLayouts/slideLayout20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8119711"/>
      </p:ext>
    </p:extLst>
  </p:cSld>
  <p:clrMapOvr>
    <a:masterClrMapping/>
  </p:clrMapOvr>
  <p:transition spd="med">
    <p:wipe dir="r"/>
  </p:transition>
</p:sldLayout>
</file>

<file path=ppt/slideLayouts/slideLayout20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2105944"/>
      </p:ext>
    </p:extLst>
  </p:cSld>
  <p:clrMapOvr>
    <a:masterClrMapping/>
  </p:clrMapOvr>
  <p:transition spd="med">
    <p:wipe dir="r"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909828"/>
      </p:ext>
    </p:extLst>
  </p:cSld>
  <p:clrMapOvr>
    <a:masterClrMapping/>
  </p:clrMapOvr>
  <p:transition spd="med">
    <p:wipe dir="r"/>
  </p:transition>
</p:sldLayout>
</file>

<file path=ppt/slideLayouts/slideLayout20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523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96086900"/>
      </p:ext>
    </p:extLst>
  </p:cSld>
  <p:clrMapOvr>
    <a:masterClrMapping/>
  </p:clrMapOvr>
  <p:transition spd="med">
    <p:wipe dir="r"/>
  </p:transition>
</p:sldLayout>
</file>

<file path=ppt/slideLayouts/slideLayout20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43"/>
            <a:ext cx="7955280" cy="472577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063925"/>
      </p:ext>
    </p:extLst>
  </p:cSld>
  <p:clrMapOvr>
    <a:masterClrMapping/>
  </p:clrMapOvr>
  <p:transition spd="med">
    <p:wipe dir="r"/>
  </p:transition>
</p:sldLayout>
</file>

<file path=ppt/slideLayouts/slideLayout20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03722"/>
      </p:ext>
    </p:extLst>
  </p:cSld>
  <p:clrMapOvr>
    <a:masterClrMapping/>
  </p:clrMapOvr>
  <p:transition spd="med">
    <p:wipe dir="r"/>
  </p:transition>
</p:sldLayout>
</file>

<file path=ppt/slideLayouts/slideLayout20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948781"/>
      </p:ext>
    </p:extLst>
  </p:cSld>
  <p:clrMapOvr>
    <a:masterClrMapping/>
  </p:clrMapOvr>
  <p:transition spd="med">
    <p:wipe dir="r"/>
  </p:transition>
</p:sldLayout>
</file>

<file path=ppt/slideLayouts/slideLayout20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72343"/>
      </p:ext>
    </p:extLst>
  </p:cSld>
  <p:clrMapOvr>
    <a:masterClrMapping/>
  </p:clrMapOvr>
  <p:transition spd="med">
    <p:wipe dir="r"/>
  </p:transition>
</p:sldLayout>
</file>

<file path=ppt/slideLayouts/slideLayout20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951625"/>
      </p:ext>
    </p:extLst>
  </p:cSld>
  <p:clrMapOvr>
    <a:masterClrMapping/>
  </p:clrMapOvr>
  <p:transition spd="med">
    <p:wipe dir="r"/>
  </p:transition>
</p:sldLayout>
</file>

<file path=ppt/slideLayouts/slideLayout20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78162"/>
      </p:ext>
    </p:extLst>
  </p:cSld>
  <p:clrMapOvr>
    <a:masterClrMapping/>
  </p:clrMapOvr>
  <p:transition spd="med">
    <p:wipe dir="r"/>
  </p:transition>
</p:sldLayout>
</file>

<file path=ppt/slideLayouts/slideLayout20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514399"/>
      </p:ext>
    </p:extLst>
  </p:cSld>
  <p:clrMapOvr>
    <a:masterClrMapping/>
  </p:clrMapOvr>
  <p:transition spd="med">
    <p:wipe dir="r"/>
  </p:transition>
</p:sldLayout>
</file>

<file path=ppt/slideLayouts/slideLayout20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9226"/>
      </p:ext>
    </p:extLst>
  </p:cSld>
  <p:clrMapOvr>
    <a:masterClrMapping/>
  </p:clrMapOvr>
  <p:transition spd="med">
    <p:wipe dir="r"/>
  </p:transition>
</p:sldLayout>
</file>

<file path=ppt/slideLayouts/slideLayout20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01930"/>
      </p:ext>
    </p:extLst>
  </p:cSld>
  <p:clrMapOvr>
    <a:masterClrMapping/>
  </p:clrMapOvr>
  <p:transition spd="med">
    <p:wipe dir="r"/>
  </p:transition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9949425"/>
      </p:ext>
    </p:extLst>
  </p:cSld>
  <p:clrMapOvr>
    <a:masterClrMapping/>
  </p:clrMapOvr>
  <p:transition spd="slow">
    <p:fade/>
  </p:transition>
</p:sldLayout>
</file>

<file path=ppt/slideLayouts/slideLayout20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41663"/>
      </p:ext>
    </p:extLst>
  </p:cSld>
  <p:clrMapOvr>
    <a:masterClrMapping/>
  </p:clrMapOvr>
  <p:transition spd="med">
    <p:wipe dir="r"/>
  </p:transition>
</p:sldLayout>
</file>

<file path=ppt/slideLayouts/slideLayout20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13652"/>
      </p:ext>
    </p:extLst>
  </p:cSld>
  <p:clrMapOvr>
    <a:masterClrMapping/>
  </p:clrMapOvr>
  <p:transition spd="med">
    <p:wipe dir="r"/>
  </p:transition>
</p:sldLayout>
</file>

<file path=ppt/slideLayouts/slideLayout20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44259"/>
      </p:ext>
    </p:extLst>
  </p:cSld>
  <p:clrMapOvr>
    <a:masterClrMapping/>
  </p:clrMapOvr>
  <p:transition spd="med">
    <p:wipe dir="r"/>
  </p:transition>
</p:sldLayout>
</file>

<file path=ppt/slideLayouts/slideLayout20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66374"/>
      </p:ext>
    </p:extLst>
  </p:cSld>
  <p:clrMapOvr>
    <a:masterClrMapping/>
  </p:clrMapOvr>
  <p:transition spd="med">
    <p:wipe dir="r"/>
  </p:transition>
</p:sldLayout>
</file>

<file path=ppt/slideLayouts/slideLayout20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11829"/>
      </p:ext>
    </p:extLst>
  </p:cSld>
  <p:clrMapOvr>
    <a:masterClrMapping/>
  </p:clrMapOvr>
  <p:transition spd="med">
    <p:wipe dir="r"/>
  </p:transition>
</p:sldLayout>
</file>

<file path=ppt/slideLayouts/slideLayout20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563" rIns="0" bIns="455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45109"/>
      </p:ext>
    </p:extLst>
  </p:cSld>
  <p:clrMapOvr>
    <a:masterClrMapping/>
  </p:clrMapOvr>
  <p:transition spd="med">
    <p:wipe dir="r"/>
  </p:transition>
</p:sldLayout>
</file>

<file path=ppt/slideLayouts/slideLayout20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99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30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7392567"/>
      </p:ext>
    </p:extLst>
  </p:cSld>
  <p:clrMapOvr>
    <a:masterClrMapping/>
  </p:clrMapOvr>
  <p:transition spd="med">
    <p:wipe dir="r"/>
  </p:transition>
</p:sldLayout>
</file>

<file path=ppt/slideLayouts/slideLayout20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47004433"/>
      </p:ext>
    </p:extLst>
  </p:cSld>
  <p:clrMapOvr>
    <a:masterClrMapping/>
  </p:clrMapOvr>
  <p:transition spd="med">
    <p:wipe dir="r"/>
  </p:transition>
</p:sldLayout>
</file>

<file path=ppt/slideLayouts/slideLayout20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563" rIns="0" bIns="4556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923"/>
            <a:ext cx="7960422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15658488"/>
      </p:ext>
    </p:extLst>
  </p:cSld>
  <p:clrMapOvr>
    <a:masterClrMapping/>
  </p:clrMapOvr>
  <p:transition spd="med">
    <p:wipe dir="r"/>
  </p:transition>
</p:sldLayout>
</file>

<file path=ppt/slideLayouts/slideLayout20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4765968"/>
      </p:ext>
    </p:extLst>
  </p:cSld>
  <p:clrMapOvr>
    <a:masterClrMapping/>
  </p:clrMapOvr>
  <p:transition spd="med">
    <p:wipe dir="r"/>
  </p:transition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57" rIns="0" bIns="4475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290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26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29165" indent="-2244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89483417"/>
      </p:ext>
    </p:extLst>
  </p:cSld>
  <p:clrMapOvr>
    <a:masterClrMapping/>
  </p:clrMapOvr>
  <p:transition spd="med">
    <p:wipe dir="r"/>
  </p:transition>
</p:sldLayout>
</file>

<file path=ppt/slideLayouts/slideLayout20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7215456"/>
      </p:ext>
    </p:extLst>
  </p:cSld>
  <p:clrMapOvr>
    <a:masterClrMapping/>
  </p:clrMapOvr>
  <p:transition spd="med">
    <p:wipe dir="r"/>
  </p:transition>
</p:sldLayout>
</file>

<file path=ppt/slideLayouts/slideLayout20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44144082"/>
      </p:ext>
    </p:extLst>
  </p:cSld>
  <p:clrMapOvr>
    <a:masterClrMapping/>
  </p:clrMapOvr>
  <p:transition spd="med">
    <p:wipe dir="r"/>
  </p:transition>
</p:sldLayout>
</file>

<file path=ppt/slideLayouts/slideLayout20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563" rIns="0" bIns="455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523"/>
            <a:ext cx="4305300" cy="313267"/>
          </a:xfrm>
          <a:prstGeom prst="rect">
            <a:avLst/>
          </a:prstGeom>
        </p:spPr>
        <p:txBody>
          <a:bodyPr lIns="0" tIns="45563" rIns="0" bIns="45563" anchor="t" anchorCtr="0"/>
          <a:lstStyle>
            <a:lvl1pPr marL="227658" indent="-22765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5541" indent="-16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3959" indent="-2292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7684233"/>
      </p:ext>
    </p:extLst>
  </p:cSld>
  <p:clrMapOvr>
    <a:masterClrMapping/>
  </p:clrMapOvr>
  <p:transition spd="med">
    <p:wipe dir="r"/>
  </p:transition>
</p:sldLayout>
</file>

<file path=ppt/slideLayouts/slideLayout20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43"/>
            <a:ext cx="7955280" cy="472577"/>
          </a:xfrm>
          <a:prstGeom prst="rect">
            <a:avLst/>
          </a:prstGeom>
        </p:spPr>
        <p:txBody>
          <a:bodyPr lIns="0" tIns="45563" rIns="0" bIns="455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987828557"/>
      </p:ext>
    </p:extLst>
  </p:cSld>
  <p:clrMapOvr>
    <a:masterClrMapping/>
  </p:clrMapOvr>
  <p:transition spd="med">
    <p:wipe dir="r"/>
  </p:transition>
</p:sldLayout>
</file>

<file path=ppt/slideLayouts/slideLayout20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1173496"/>
      </p:ext>
    </p:extLst>
  </p:cSld>
  <p:clrMapOvr>
    <a:masterClrMapping/>
  </p:clrMapOvr>
  <p:transition spd="med">
    <p:wipe dir="r"/>
  </p:transition>
</p:sldLayout>
</file>

<file path=ppt/slideLayouts/slideLayout20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56583"/>
      </p:ext>
    </p:extLst>
  </p:cSld>
  <p:clrMapOvr>
    <a:masterClrMapping/>
  </p:clrMapOvr>
  <p:transition spd="med">
    <p:wipe dir="r"/>
  </p:transition>
</p:sldLayout>
</file>

<file path=ppt/slideLayouts/slideLayout20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45001"/>
      </p:ext>
    </p:extLst>
  </p:cSld>
  <p:clrMapOvr>
    <a:masterClrMapping/>
  </p:clrMapOvr>
  <p:transition spd="med">
    <p:wipe dir="r"/>
  </p:transition>
</p:sldLayout>
</file>

<file path=ppt/slideLayouts/slideLayout20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33430"/>
      </p:ext>
    </p:extLst>
  </p:cSld>
  <p:clrMapOvr>
    <a:masterClrMapping/>
  </p:clrMapOvr>
  <p:transition spd="med">
    <p:wipe dir="r"/>
  </p:transition>
</p:sldLayout>
</file>

<file path=ppt/slideLayouts/slideLayout20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04240"/>
      </p:ext>
    </p:extLst>
  </p:cSld>
  <p:clrMapOvr>
    <a:masterClrMapping/>
  </p:clrMapOvr>
  <p:transition spd="med">
    <p:wipe dir="r"/>
  </p:transition>
</p:sldLayout>
</file>

<file path=ppt/slideLayouts/slideLayout20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72927"/>
      </p:ext>
    </p:extLst>
  </p:cSld>
  <p:clrMapOvr>
    <a:masterClrMapping/>
  </p:clrMapOvr>
  <p:transition spd="med">
    <p:wipe dir="r"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89832" tIns="44916" rIns="89832" bIns="44916"/>
          <a:lstStyle>
            <a:lvl1pPr marL="178945" indent="-178945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1539" indent="-172862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0652" indent="-178945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44578" indent="0">
              <a:buClr>
                <a:srgbClr val="0085C3"/>
              </a:buClr>
              <a:buNone/>
              <a:defRPr/>
            </a:lvl4pPr>
            <a:lvl5pPr marL="179261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89832" tIns="44916" rIns="89832" bIns="44916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12209"/>
      </p:ext>
    </p:extLst>
  </p:cSld>
  <p:clrMapOvr>
    <a:masterClrMapping/>
  </p:clrMapOvr>
  <p:transition>
    <p:fade/>
  </p:transition>
</p:sldLayout>
</file>

<file path=ppt/slideLayouts/slideLayout20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98413"/>
      </p:ext>
    </p:extLst>
  </p:cSld>
  <p:clrMapOvr>
    <a:masterClrMapping/>
  </p:clrMapOvr>
  <p:transition spd="med">
    <p:wipe dir="r"/>
  </p:transition>
</p:sldLayout>
</file>

<file path=ppt/slideLayouts/slideLayout20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563" rIns="0" bIns="455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97822"/>
      </p:ext>
    </p:extLst>
  </p:cSld>
  <p:clrMapOvr>
    <a:masterClrMapping/>
  </p:clrMapOvr>
  <p:transition spd="med">
    <p:wipe dir="r"/>
  </p:transition>
</p:sldLayout>
</file>

<file path=ppt/slideLayouts/slideLayout20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39470"/>
      </p:ext>
    </p:extLst>
  </p:cSld>
  <p:clrMapOvr>
    <a:masterClrMapping/>
  </p:clrMapOvr>
  <p:transition spd="med">
    <p:wipe dir="r"/>
  </p:transition>
</p:sldLayout>
</file>

<file path=ppt/slideLayouts/slideLayout20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57309"/>
      </p:ext>
    </p:extLst>
  </p:cSld>
  <p:clrMapOvr>
    <a:masterClrMapping/>
  </p:clrMapOvr>
  <p:transition spd="med">
    <p:wipe dir="r"/>
  </p:transition>
</p:sldLayout>
</file>

<file path=ppt/slideLayouts/slideLayout20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224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1058583"/>
      </p:ext>
    </p:extLst>
  </p:cSld>
  <p:clrMapOvr>
    <a:masterClrMapping/>
  </p:clrMapOvr>
  <p:transition spd="med">
    <p:wipe dir="r"/>
  </p:transition>
</p:sldLayout>
</file>

<file path=ppt/slideLayouts/slideLayout20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0849389"/>
      </p:ext>
    </p:extLst>
  </p:cSld>
  <p:clrMapOvr>
    <a:masterClrMapping/>
  </p:clrMapOvr>
  <p:transition spd="med">
    <p:wipe dir="r"/>
  </p:transition>
</p:sldLayout>
</file>

<file path=ppt/slideLayouts/slideLayout20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51" tIns="45375" rIns="90751" bIns="45375" anchor="ctr"/>
          <a:lstStyle/>
          <a:p>
            <a:pPr algn="ctr" defTabSz="681856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949235"/>
      </p:ext>
    </p:extLst>
  </p:cSld>
  <p:clrMapOvr>
    <a:masterClrMapping/>
  </p:clrMapOvr>
  <p:transition spd="med">
    <p:wipe dir="r"/>
  </p:transition>
</p:sldLayout>
</file>

<file path=ppt/slideLayouts/slideLayout20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9878" indent="-22972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9878" indent="-22972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3473365"/>
      </p:ext>
    </p:extLst>
  </p:cSld>
  <p:clrMapOvr>
    <a:masterClrMapping/>
  </p:clrMapOvr>
  <p:transition spd="med">
    <p:wipe dir="r"/>
  </p:transition>
</p:sldLayout>
</file>

<file path=ppt/slideLayouts/slideLayout20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9878" indent="-22972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9878" indent="-22972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631220"/>
      </p:ext>
    </p:extLst>
  </p:cSld>
  <p:clrMapOvr>
    <a:masterClrMapping/>
  </p:clrMapOvr>
  <p:transition spd="med">
    <p:wipe dir="r"/>
  </p:transition>
</p:sldLayout>
</file>

<file path=ppt/slideLayouts/slideLayout20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764" tIns="45381" rIns="90764" bIns="45381"/>
          <a:lstStyle/>
          <a:p>
            <a:pPr defTabSz="681856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912853"/>
      </p:ext>
    </p:extLst>
  </p:cSld>
  <p:clrMapOvr>
    <a:masterClrMapping/>
  </p:clrMapOvr>
  <p:transition spd="med">
    <p:wipe dir="r"/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4735555"/>
      </p:ext>
    </p:extLst>
  </p:cSld>
  <p:clrMapOvr>
    <a:masterClrMapping/>
  </p:clrMapOvr>
  <p:transition spd="med">
    <p:wipe dir="r"/>
  </p:transition>
</p:sldLayout>
</file>

<file path=ppt/slideLayouts/slideLayout20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413352"/>
      </p:ext>
    </p:extLst>
  </p:cSld>
  <p:clrMapOvr>
    <a:masterClrMapping/>
  </p:clrMapOvr>
  <p:transition spd="med">
    <p:wipe dir="r"/>
  </p:transition>
</p:sldLayout>
</file>

<file path=ppt/slideLayouts/slideLayout20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754646"/>
      </p:ext>
    </p:extLst>
  </p:cSld>
  <p:clrMapOvr>
    <a:masterClrMapping/>
  </p:clrMapOvr>
  <p:transition spd="med">
    <p:wipe dir="r"/>
  </p:transition>
</p:sldLayout>
</file>

<file path=ppt/slideLayouts/slideLayout20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550" tIns="226550" rIns="226550" bIns="22655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5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5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052176"/>
      </p:ext>
    </p:extLst>
  </p:cSld>
  <p:clrMapOvr>
    <a:masterClrMapping/>
  </p:clrMapOvr>
  <p:transition spd="med">
    <p:wipe dir="r"/>
  </p:transition>
</p:sldLayout>
</file>

<file path=ppt/slideLayouts/slideLayout20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76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1856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76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1856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1856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754" tIns="45378" rIns="90754" bIns="45378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764" tIns="45381" rIns="90764" bIns="45381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1856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764" tIns="45381" rIns="90764" bIns="4538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384507"/>
      </p:ext>
    </p:extLst>
  </p:cSld>
  <p:clrMapOvr>
    <a:masterClrMapping/>
  </p:clrMapOvr>
  <p:transition spd="med">
    <p:wipe dir="r"/>
  </p:transition>
</p:sldLayout>
</file>

<file path=ppt/slideLayouts/slideLayout20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363" tIns="136145" rIns="136145" bIns="136145" anchor="ctr"/>
          <a:lstStyle/>
          <a:p>
            <a:pPr defTabSz="68185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764" tIns="45381" rIns="90764" bIns="45381" anchor="ctr"/>
          <a:lstStyle/>
          <a:p>
            <a:pPr defTabSz="681856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17193384"/>
      </p:ext>
    </p:extLst>
  </p:cSld>
  <p:clrMapOvr>
    <a:masterClrMapping/>
  </p:clrMapOvr>
  <p:transition spd="med">
    <p:wipe dir="r"/>
  </p:transition>
</p:sldLayout>
</file>

<file path=ppt/slideLayouts/slideLayout20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501"/>
            <a:ext cx="2895600" cy="274637"/>
          </a:xfrm>
          <a:prstGeom prst="rect">
            <a:avLst/>
          </a:prstGeom>
        </p:spPr>
        <p:txBody>
          <a:bodyPr lIns="90764" tIns="45381" rIns="90764" bIns="45381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1856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897411"/>
      </p:ext>
    </p:extLst>
  </p:cSld>
  <p:clrMapOvr>
    <a:masterClrMapping/>
  </p:clrMapOvr>
</p:sldLayout>
</file>

<file path=ppt/slideLayouts/slideLayout20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64" tIns="45381" rIns="90764" bIns="45381" anchor="ctr"/>
          <a:lstStyle/>
          <a:p>
            <a:pPr algn="ctr" defTabSz="68185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64" tIns="45381" rIns="90764" bIns="45381" anchor="ctr"/>
          <a:lstStyle/>
          <a:p>
            <a:pPr algn="ctr" defTabSz="68185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64" tIns="45381" rIns="90764" bIns="45381" anchor="ctr"/>
          <a:lstStyle/>
          <a:p>
            <a:pPr algn="ctr" defTabSz="681856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20718393"/>
      </p:ext>
    </p:extLst>
  </p:cSld>
  <p:clrMapOvr>
    <a:masterClrMapping/>
  </p:clrMapOvr>
  <p:transition spd="med">
    <p:wipe dir="r"/>
  </p:transition>
</p:sldLayout>
</file>

<file path=ppt/slideLayouts/slideLayout20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50304"/>
      </p:ext>
    </p:extLst>
  </p:cSld>
  <p:clrMapOvr>
    <a:masterClrMapping/>
  </p:clrMapOvr>
  <p:transition spd="med">
    <p:wipe dir="r"/>
  </p:transition>
</p:sldLayout>
</file>

<file path=ppt/slideLayouts/slideLayout20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8366" indent="-22975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733454634"/>
      </p:ext>
    </p:extLst>
  </p:cSld>
  <p:clrMapOvr>
    <a:masterClrMapping/>
  </p:clrMapOvr>
  <p:transition spd="med">
    <p:wipe dir="r"/>
  </p:transition>
</p:sldLayout>
</file>

<file path=ppt/slideLayouts/slideLayout20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251" tIns="38625" rIns="77251" bIns="38625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1856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96796077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1364" indent="-17061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89832" tIns="44916" rIns="89832" bIns="44916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8928324"/>
      </p:ext>
    </p:extLst>
  </p:cSld>
  <p:clrMapOvr>
    <a:masterClrMapping/>
  </p:clrMapOvr>
  <p:transition spd="med">
    <p:wipe dir="r"/>
  </p:transition>
</p:sldLayout>
</file>

<file path=ppt/slideLayouts/slideLayout20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51" tIns="38625" rIns="77251" bIns="38625" anchor="ctr"/>
          <a:lstStyle/>
          <a:p>
            <a:pPr algn="ctr" defTabSz="681856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251" tIns="38625" rIns="77251" bIns="38625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1856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1856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738201167"/>
      </p:ext>
    </p:extLst>
  </p:cSld>
  <p:clrMapOvr>
    <a:masterClrMapping/>
  </p:clrMapOvr>
</p:sldLayout>
</file>

<file path=ppt/slideLayouts/slideLayout20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45912655"/>
      </p:ext>
    </p:extLst>
  </p:cSld>
  <p:clrMapOvr>
    <a:masterClrMapping/>
  </p:clrMapOvr>
  <p:transition spd="med">
    <p:wipe dir="r"/>
  </p:transition>
</p:sldLayout>
</file>

<file path=ppt/slideLayouts/slideLayout20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203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7898220"/>
      </p:ext>
    </p:extLst>
  </p:cSld>
  <p:clrMapOvr>
    <a:masterClrMapping/>
  </p:clrMapOvr>
  <p:transition spd="med">
    <p:wipe dir="r"/>
  </p:transition>
</p:sldLayout>
</file>

<file path=ppt/slideLayouts/slideLayout20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31176"/>
      </p:ext>
    </p:extLst>
  </p:cSld>
  <p:clrMapOvr>
    <a:masterClrMapping/>
  </p:clrMapOvr>
  <p:transition spd="med">
    <p:wipe dir="r"/>
  </p:transition>
</p:sldLayout>
</file>

<file path=ppt/slideLayouts/slideLayout20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593393"/>
      </p:ext>
    </p:extLst>
  </p:cSld>
  <p:clrMapOvr>
    <a:masterClrMapping/>
  </p:clrMapOvr>
  <p:transition spd="med">
    <p:wipe dir="r"/>
  </p:transition>
</p:sldLayout>
</file>

<file path=ppt/slideLayouts/slideLayout20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1958739"/>
      </p:ext>
    </p:extLst>
  </p:cSld>
  <p:clrMapOvr>
    <a:masterClrMapping/>
  </p:clrMapOvr>
  <p:transition spd="med">
    <p:wipe dir="r"/>
  </p:transition>
</p:sldLayout>
</file>

<file path=ppt/slideLayouts/slideLayout20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0092815"/>
      </p:ext>
    </p:extLst>
  </p:cSld>
  <p:clrMapOvr>
    <a:masterClrMapping/>
  </p:clrMapOvr>
  <p:transition spd="med">
    <p:wipe dir="r"/>
  </p:transition>
</p:sldLayout>
</file>

<file path=ppt/slideLayouts/slideLayout20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806" tIns="45402" rIns="90806" bIns="45402"/>
          <a:lstStyle/>
          <a:p>
            <a:pPr defTabSz="682213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166932"/>
      </p:ext>
    </p:extLst>
  </p:cSld>
  <p:clrMapOvr>
    <a:masterClrMapping/>
  </p:clrMapOvr>
  <p:transition spd="med">
    <p:wipe dir="r"/>
  </p:transition>
</p:sldLayout>
</file>

<file path=ppt/slideLayouts/slideLayout20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116196"/>
      </p:ext>
    </p:extLst>
  </p:cSld>
  <p:clrMapOvr>
    <a:masterClrMapping/>
  </p:clrMapOvr>
  <p:transition spd="med">
    <p:wipe dir="r"/>
  </p:transition>
</p:sldLayout>
</file>

<file path=ppt/slideLayouts/slideLayout20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74994"/>
      </p:ext>
    </p:extLst>
  </p:cSld>
  <p:clrMapOvr>
    <a:masterClrMapping/>
  </p:clrMapOvr>
  <p:transition spd="med">
    <p:wipe dir="r"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89830" tIns="44915" rIns="89830" bIns="44915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000788380"/>
      </p:ext>
    </p:extLst>
  </p:cSld>
  <p:clrMapOvr>
    <a:masterClrMapping/>
  </p:clrMapOvr>
  <p:transition spd="med">
    <p:wipe dir="r"/>
  </p:transition>
</p:sldLayout>
</file>

<file path=ppt/slideLayouts/slideLayout20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676" tIns="226676" rIns="226676" bIns="226676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201985"/>
      </p:ext>
    </p:extLst>
  </p:cSld>
  <p:clrMapOvr>
    <a:masterClrMapping/>
  </p:clrMapOvr>
  <p:transition spd="med">
    <p:wipe dir="r"/>
  </p:transition>
</p:sldLayout>
</file>

<file path=ppt/slideLayouts/slideLayout20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80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213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80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213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2213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796" tIns="45399" rIns="90796" bIns="4539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806" tIns="45402" rIns="90806" bIns="4540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806" tIns="45402" rIns="90806" bIns="45402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774783"/>
      </p:ext>
    </p:extLst>
  </p:cSld>
  <p:clrMapOvr>
    <a:masterClrMapping/>
  </p:clrMapOvr>
  <p:transition spd="med">
    <p:wipe dir="r"/>
  </p:transition>
</p:sldLayout>
</file>

<file path=ppt/slideLayouts/slideLayout20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457" tIns="136208" rIns="136208" bIns="136208" anchor="ctr"/>
          <a:lstStyle/>
          <a:p>
            <a:pPr defTabSz="68221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806" tIns="45402" rIns="90806" bIns="45402" anchor="ctr"/>
          <a:lstStyle/>
          <a:p>
            <a:pPr defTabSz="68221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9894073"/>
      </p:ext>
    </p:extLst>
  </p:cSld>
  <p:clrMapOvr>
    <a:masterClrMapping/>
  </p:clrMapOvr>
  <p:transition spd="med">
    <p:wipe dir="r"/>
  </p:transition>
</p:sldLayout>
</file>

<file path=ppt/slideLayouts/slideLayout20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480"/>
            <a:ext cx="2895600" cy="274637"/>
          </a:xfrm>
          <a:prstGeom prst="rect">
            <a:avLst/>
          </a:prstGeom>
        </p:spPr>
        <p:txBody>
          <a:bodyPr lIns="90806" tIns="45402" rIns="90806" bIns="4540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2213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333303"/>
      </p:ext>
    </p:extLst>
  </p:cSld>
  <p:clrMapOvr>
    <a:masterClrMapping/>
  </p:clrMapOvr>
</p:sldLayout>
</file>

<file path=ppt/slideLayouts/slideLayout20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32750972"/>
      </p:ext>
    </p:extLst>
  </p:cSld>
  <p:clrMapOvr>
    <a:masterClrMapping/>
  </p:clrMapOvr>
  <p:transition spd="med">
    <p:wipe dir="r"/>
  </p:transition>
</p:sldLayout>
</file>

<file path=ppt/slideLayouts/slideLayout20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502568"/>
      </p:ext>
    </p:extLst>
  </p:cSld>
  <p:clrMapOvr>
    <a:masterClrMapping/>
  </p:clrMapOvr>
  <p:transition spd="med">
    <p:wipe dir="r"/>
  </p:transition>
</p:sldLayout>
</file>

<file path=ppt/slideLayouts/slideLayout20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8660" indent="-22988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341862295"/>
      </p:ext>
    </p:extLst>
  </p:cSld>
  <p:clrMapOvr>
    <a:masterClrMapping/>
  </p:clrMapOvr>
  <p:transition spd="med">
    <p:wipe dir="r"/>
  </p:transition>
</p:sldLayout>
</file>

<file path=ppt/slideLayouts/slideLayout20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293" tIns="38646" rIns="77293" bIns="38646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2213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09230345"/>
      </p:ext>
    </p:extLst>
  </p:cSld>
  <p:clrMapOvr>
    <a:masterClrMapping/>
  </p:clrMapOvr>
</p:sldLayout>
</file>

<file path=ppt/slideLayouts/slideLayout20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93" tIns="38646" rIns="77293" bIns="38646" anchor="ctr"/>
          <a:lstStyle/>
          <a:p>
            <a:pPr algn="ctr" defTabSz="682213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293" tIns="38646" rIns="77293" bIns="38646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2213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2213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11670452"/>
      </p:ext>
    </p:extLst>
  </p:cSld>
  <p:clrMapOvr>
    <a:masterClrMapping/>
  </p:clrMapOvr>
</p:sldLayout>
</file>

<file path=ppt/slideLayouts/slideLayout20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408239"/>
      </p:ext>
    </p:extLst>
  </p:cSld>
  <p:clrMapOvr>
    <a:masterClrMapping/>
  </p:clrMapOvr>
  <p:transition spd="med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72256"/>
      </p:ext>
    </p:extLst>
  </p:cSld>
  <p:clrMapOvr>
    <a:masterClrMapping/>
  </p:clrMapOvr>
  <p:transition spd="med">
    <p:wipe dir="r"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6" rIns="67365" bIns="34286" rtlCol="0" anchor="ctr"/>
          <a:lstStyle/>
          <a:p>
            <a:pPr algn="ctr" defTabSz="66426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6" rIns="67365" bIns="34286" rtlCol="0" anchor="ctr"/>
          <a:lstStyle/>
          <a:p>
            <a:pPr algn="ctr" defTabSz="66426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6" rIns="67365" bIns="34286" rtlCol="0" anchor="ctr"/>
          <a:lstStyle/>
          <a:p>
            <a:pPr algn="ctr" defTabSz="66426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632185"/>
      </p:ext>
    </p:extLst>
  </p:cSld>
  <p:clrMapOvr>
    <a:masterClrMapping/>
  </p:clrMapOvr>
  <p:transition spd="med">
    <p:wipe dir="r"/>
  </p:transition>
</p:sldLayout>
</file>

<file path=ppt/slideLayouts/slideLayout2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05" rIns="0" bIns="4560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486603"/>
      </p:ext>
    </p:extLst>
  </p:cSld>
  <p:clrMapOvr>
    <a:masterClrMapping/>
  </p:clrMapOvr>
  <p:transition spd="med">
    <p:wipe dir="r"/>
  </p:transition>
</p:sldLayout>
</file>

<file path=ppt/slideLayouts/slideLayout2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05" rIns="0" bIns="4560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92028"/>
      </p:ext>
    </p:extLst>
  </p:cSld>
  <p:clrMapOvr>
    <a:masterClrMapping/>
  </p:clrMapOvr>
  <p:transition spd="med">
    <p:wipe dir="r"/>
  </p:transition>
</p:sldLayout>
</file>

<file path=ppt/slideLayouts/slideLayout2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05" rIns="0" bIns="4560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66892"/>
      </p:ext>
    </p:extLst>
  </p:cSld>
  <p:clrMapOvr>
    <a:masterClrMapping/>
  </p:clrMapOvr>
  <p:transition spd="med">
    <p:wipe dir="r"/>
  </p:transition>
</p:sldLayout>
</file>

<file path=ppt/slideLayouts/slideLayout2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05" rIns="0" bIns="45605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269430"/>
      </p:ext>
    </p:extLst>
  </p:cSld>
  <p:clrMapOvr>
    <a:masterClrMapping/>
  </p:clrMapOvr>
  <p:transition spd="med">
    <p:wipe dir="r"/>
  </p:transition>
</p:sldLayout>
</file>

<file path=ppt/slideLayouts/slideLayout2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05" rIns="0" bIns="4560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40277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7020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3142659"/>
      </p:ext>
    </p:extLst>
  </p:cSld>
  <p:clrMapOvr>
    <a:masterClrMapping/>
  </p:clrMapOvr>
  <p:transition spd="med">
    <p:wipe dir="r"/>
  </p:transition>
</p:sldLayout>
</file>

<file path=ppt/slideLayouts/slideLayout2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05" rIns="0" bIns="4560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78096228"/>
      </p:ext>
    </p:extLst>
  </p:cSld>
  <p:clrMapOvr>
    <a:masterClrMapping/>
  </p:clrMapOvr>
  <p:transition spd="med">
    <p:wipe dir="r"/>
  </p:transition>
</p:sldLayout>
</file>

<file path=ppt/slideLayouts/slideLayout2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605" rIns="0" bIns="45605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881"/>
            <a:ext cx="7960422" cy="313267"/>
          </a:xfrm>
          <a:prstGeom prst="rect">
            <a:avLst/>
          </a:prstGeom>
        </p:spPr>
        <p:txBody>
          <a:bodyPr lIns="0" tIns="45605" rIns="0" bIns="45605" anchor="t" anchorCtr="0"/>
          <a:lstStyle>
            <a:lvl1pPr marL="227910" indent="-2279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5956758"/>
      </p:ext>
    </p:extLst>
  </p:cSld>
  <p:clrMapOvr>
    <a:masterClrMapping/>
  </p:clrMapOvr>
  <p:transition spd="med">
    <p:wipe dir="r"/>
  </p:transition>
</p:sldLayout>
</file>

<file path=ppt/slideLayouts/slideLayout2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05" rIns="0" bIns="4560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1641509"/>
      </p:ext>
    </p:extLst>
  </p:cSld>
  <p:clrMapOvr>
    <a:masterClrMapping/>
  </p:clrMapOvr>
  <p:transition spd="med">
    <p:wipe dir="r"/>
  </p:transition>
</p:sldLayout>
</file>

<file path=ppt/slideLayouts/slideLayout2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605" rIns="0" bIns="4560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45166425"/>
      </p:ext>
    </p:extLst>
  </p:cSld>
  <p:clrMapOvr>
    <a:masterClrMapping/>
  </p:clrMapOvr>
  <p:transition spd="med">
    <p:wipe dir="r"/>
  </p:transition>
</p:sldLayout>
</file>

<file path=ppt/slideLayouts/slideLayout2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605" rIns="0" bIns="45605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605" rIns="0" bIns="45605" anchor="t" anchorCtr="0"/>
          <a:lstStyle>
            <a:lvl1pPr marL="227910" indent="-2279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64204551"/>
      </p:ext>
    </p:extLst>
  </p:cSld>
  <p:clrMapOvr>
    <a:masterClrMapping/>
  </p:clrMapOvr>
  <p:transition spd="med">
    <p:wipe dir="r"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81926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605" rIns="0" bIns="4560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481"/>
            <a:ext cx="4305300" cy="313267"/>
          </a:xfrm>
          <a:prstGeom prst="rect">
            <a:avLst/>
          </a:prstGeom>
        </p:spPr>
        <p:txBody>
          <a:bodyPr lIns="0" tIns="45605" rIns="0" bIns="45605" anchor="t" anchorCtr="0"/>
          <a:lstStyle>
            <a:lvl1pPr marL="227910" indent="-2279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423" indent="-16940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265" indent="-22949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34743583"/>
      </p:ext>
    </p:extLst>
  </p:cSld>
  <p:clrMapOvr>
    <a:masterClrMapping/>
  </p:clrMapOvr>
  <p:transition spd="med">
    <p:wipe dir="r"/>
  </p:transition>
</p:sldLayout>
</file>

<file path=ppt/slideLayouts/slideLayout2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01"/>
            <a:ext cx="7955280" cy="472577"/>
          </a:xfrm>
          <a:prstGeom prst="rect">
            <a:avLst/>
          </a:prstGeom>
        </p:spPr>
        <p:txBody>
          <a:bodyPr lIns="0" tIns="45605" rIns="0" bIns="45605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174563027"/>
      </p:ext>
    </p:extLst>
  </p:cSld>
  <p:clrMapOvr>
    <a:masterClrMapping/>
  </p:clrMapOvr>
  <p:transition spd="med">
    <p:wipe dir="r"/>
  </p:transition>
</p:sldLayout>
</file>

<file path=ppt/slideLayouts/slideLayout2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837016"/>
      </p:ext>
    </p:extLst>
  </p:cSld>
  <p:clrMapOvr>
    <a:masterClrMapping/>
  </p:clrMapOvr>
  <p:transition spd="med">
    <p:wipe dir="r"/>
  </p:transition>
</p:sldLayout>
</file>

<file path=ppt/slideLayouts/slideLayout2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3527"/>
      </p:ext>
    </p:extLst>
  </p:cSld>
  <p:clrMapOvr>
    <a:masterClrMapping/>
  </p:clrMapOvr>
  <p:transition spd="med">
    <p:wipe dir="r"/>
  </p:transition>
</p:sldLayout>
</file>

<file path=ppt/slideLayouts/slideLayout2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90933"/>
      </p:ext>
    </p:extLst>
  </p:cSld>
  <p:clrMapOvr>
    <a:masterClrMapping/>
  </p:clrMapOvr>
  <p:transition spd="med">
    <p:wipe dir="r"/>
  </p:transition>
</p:sldLayout>
</file>

<file path=ppt/slideLayouts/slideLayout2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20020"/>
      </p:ext>
    </p:extLst>
  </p:cSld>
  <p:clrMapOvr>
    <a:masterClrMapping/>
  </p:clrMapOvr>
  <p:transition spd="med">
    <p:wipe dir="r"/>
  </p:transition>
</p:sldLayout>
</file>

<file path=ppt/slideLayouts/slideLayout2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34096"/>
      </p:ext>
    </p:extLst>
  </p:cSld>
  <p:clrMapOvr>
    <a:masterClrMapping/>
  </p:clrMapOvr>
  <p:transition spd="med">
    <p:wipe dir="r"/>
  </p:transition>
</p:sldLayout>
</file>

<file path=ppt/slideLayouts/slideLayout2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61648"/>
      </p:ext>
    </p:extLst>
  </p:cSld>
  <p:clrMapOvr>
    <a:masterClrMapping/>
  </p:clrMapOvr>
  <p:transition spd="med">
    <p:wipe dir="r"/>
  </p:transition>
</p:sldLayout>
</file>

<file path=ppt/slideLayouts/slideLayout2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00174"/>
      </p:ext>
    </p:extLst>
  </p:cSld>
  <p:clrMapOvr>
    <a:masterClrMapping/>
  </p:clrMapOvr>
  <p:transition spd="med">
    <p:wipe dir="r"/>
  </p:transition>
</p:sldLayout>
</file>

<file path=ppt/slideLayouts/slideLayout2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05" rIns="0" bIns="45605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69449"/>
      </p:ext>
    </p:extLst>
  </p:cSld>
  <p:clrMapOvr>
    <a:masterClrMapping/>
  </p:clrMapOvr>
  <p:transition spd="med">
    <p:wipe dir="r"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830" tIns="44915" rIns="89830" bIns="44915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11509369"/>
      </p:ext>
    </p:extLst>
  </p:cSld>
  <p:clrMapOvr>
    <a:masterClrMapping/>
  </p:clrMapOvr>
  <p:transition spd="med">
    <p:wipe dir="r"/>
  </p:transition>
</p:sldLayout>
</file>

<file path=ppt/slideLayouts/slideLayout2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42878"/>
      </p:ext>
    </p:extLst>
  </p:cSld>
  <p:clrMapOvr>
    <a:masterClrMapping/>
  </p:clrMapOvr>
  <p:transition spd="med">
    <p:wipe dir="r"/>
  </p:transition>
</p:sldLayout>
</file>

<file path=ppt/slideLayouts/slideLayout2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97644"/>
      </p:ext>
    </p:extLst>
  </p:cSld>
  <p:clrMapOvr>
    <a:masterClrMapping/>
  </p:clrMapOvr>
  <p:transition spd="med">
    <p:wipe dir="r"/>
  </p:transition>
</p:sldLayout>
</file>

<file path=ppt/slideLayouts/slideLayout2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43674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4455" indent="0" algn="ctr">
              <a:buNone/>
              <a:defRPr sz="2000"/>
            </a:lvl2pPr>
            <a:lvl3pPr marL="909158" indent="0" algn="ctr">
              <a:buNone/>
              <a:defRPr sz="1800"/>
            </a:lvl3pPr>
            <a:lvl4pPr marL="1363678" indent="0" algn="ctr">
              <a:buNone/>
              <a:defRPr sz="1600"/>
            </a:lvl4pPr>
            <a:lvl5pPr marL="1818314" indent="0" algn="ctr">
              <a:buNone/>
              <a:defRPr sz="1600"/>
            </a:lvl5pPr>
            <a:lvl6pPr marL="2272719" indent="0" algn="ctr">
              <a:buNone/>
              <a:defRPr sz="1600"/>
            </a:lvl6pPr>
            <a:lvl7pPr marL="2727239" indent="0" algn="ctr">
              <a:buNone/>
              <a:defRPr sz="1600"/>
            </a:lvl7pPr>
            <a:lvl8pPr marL="3181843" indent="0" algn="ctr">
              <a:buNone/>
              <a:defRPr sz="1600"/>
            </a:lvl8pPr>
            <a:lvl9pPr marL="3636383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7776616"/>
      </p:ext>
    </p:extLst>
  </p:cSld>
  <p:clrMapOvr>
    <a:masterClrMapping/>
  </p:clrMapOvr>
  <p:transition spd="med">
    <p:wipe dir="r"/>
  </p:transition>
</p:sldLayout>
</file>

<file path=ppt/slideLayouts/slideLayout2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211582"/>
      </p:ext>
    </p:extLst>
  </p:cSld>
  <p:clrMapOvr>
    <a:masterClrMapping/>
  </p:clrMapOvr>
  <p:transition spd="med">
    <p:wipe dir="r"/>
  </p:transition>
</p:sldLayout>
</file>

<file path=ppt/slideLayouts/slideLayout21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4455" indent="0">
              <a:buNone/>
              <a:defRPr sz="2000"/>
            </a:lvl2pPr>
            <a:lvl3pPr marL="909158" indent="0">
              <a:buNone/>
              <a:defRPr sz="1800"/>
            </a:lvl3pPr>
            <a:lvl4pPr marL="1363678" indent="0">
              <a:buNone/>
              <a:defRPr sz="1600"/>
            </a:lvl4pPr>
            <a:lvl5pPr marL="1818314" indent="0">
              <a:buNone/>
              <a:defRPr sz="1600"/>
            </a:lvl5pPr>
            <a:lvl6pPr marL="2272719" indent="0">
              <a:buNone/>
              <a:defRPr sz="1600"/>
            </a:lvl6pPr>
            <a:lvl7pPr marL="2727239" indent="0">
              <a:buNone/>
              <a:defRPr sz="1600"/>
            </a:lvl7pPr>
            <a:lvl8pPr marL="3181843" indent="0">
              <a:buNone/>
              <a:defRPr sz="1600"/>
            </a:lvl8pPr>
            <a:lvl9pPr marL="3636383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337314"/>
      </p:ext>
    </p:extLst>
  </p:cSld>
  <p:clrMapOvr>
    <a:masterClrMapping/>
  </p:clrMapOvr>
  <p:transition spd="med">
    <p:wipe dir="r"/>
  </p:transition>
</p:sldLayout>
</file>

<file path=ppt/slideLayouts/slideLayout2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160067"/>
      </p:ext>
    </p:extLst>
  </p:cSld>
  <p:clrMapOvr>
    <a:masterClrMapping/>
  </p:clrMapOvr>
  <p:transition spd="med">
    <p:wipe dir="r"/>
  </p:transition>
</p:sldLayout>
</file>

<file path=ppt/slideLayouts/slideLayout2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4455" indent="0">
              <a:buNone/>
              <a:defRPr sz="2000" b="1"/>
            </a:lvl2pPr>
            <a:lvl3pPr marL="909158" indent="0">
              <a:buNone/>
              <a:defRPr sz="1800" b="1"/>
            </a:lvl3pPr>
            <a:lvl4pPr marL="1363678" indent="0">
              <a:buNone/>
              <a:defRPr sz="1600" b="1"/>
            </a:lvl4pPr>
            <a:lvl5pPr marL="1818314" indent="0">
              <a:buNone/>
              <a:defRPr sz="1600" b="1"/>
            </a:lvl5pPr>
            <a:lvl6pPr marL="2272719" indent="0">
              <a:buNone/>
              <a:defRPr sz="1600" b="1"/>
            </a:lvl6pPr>
            <a:lvl7pPr marL="2727239" indent="0">
              <a:buNone/>
              <a:defRPr sz="1600" b="1"/>
            </a:lvl7pPr>
            <a:lvl8pPr marL="3181843" indent="0">
              <a:buNone/>
              <a:defRPr sz="1600" b="1"/>
            </a:lvl8pPr>
            <a:lvl9pPr marL="3636383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4455" indent="0">
              <a:buNone/>
              <a:defRPr sz="2000" b="1"/>
            </a:lvl2pPr>
            <a:lvl3pPr marL="909158" indent="0">
              <a:buNone/>
              <a:defRPr sz="1800" b="1"/>
            </a:lvl3pPr>
            <a:lvl4pPr marL="1363678" indent="0">
              <a:buNone/>
              <a:defRPr sz="1600" b="1"/>
            </a:lvl4pPr>
            <a:lvl5pPr marL="1818314" indent="0">
              <a:buNone/>
              <a:defRPr sz="1600" b="1"/>
            </a:lvl5pPr>
            <a:lvl6pPr marL="2272719" indent="0">
              <a:buNone/>
              <a:defRPr sz="1600" b="1"/>
            </a:lvl6pPr>
            <a:lvl7pPr marL="2727239" indent="0">
              <a:buNone/>
              <a:defRPr sz="1600" b="1"/>
            </a:lvl7pPr>
            <a:lvl8pPr marL="3181843" indent="0">
              <a:buNone/>
              <a:defRPr sz="1600" b="1"/>
            </a:lvl8pPr>
            <a:lvl9pPr marL="3636383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4046219"/>
      </p:ext>
    </p:extLst>
  </p:cSld>
  <p:clrMapOvr>
    <a:masterClrMapping/>
  </p:clrMapOvr>
  <p:transition spd="med">
    <p:wipe dir="r"/>
  </p:transition>
</p:sldLayout>
</file>

<file path=ppt/slideLayouts/slideLayout2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694967"/>
      </p:ext>
    </p:extLst>
  </p:cSld>
  <p:clrMapOvr>
    <a:masterClrMapping/>
  </p:clrMapOvr>
  <p:transition spd="med">
    <p:wipe dir="r"/>
  </p:transition>
</p:sldLayout>
</file>

<file path=ppt/slideLayouts/slideLayout21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3509801"/>
      </p:ext>
    </p:extLst>
  </p:cSld>
  <p:clrMapOvr>
    <a:masterClrMapping/>
  </p:clrMapOvr>
  <p:transition spd="med">
    <p:wipe dir="r"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89552"/>
      </p:ext>
    </p:extLst>
  </p:cSld>
  <p:clrMapOvr>
    <a:masterClrMapping/>
  </p:clrMapOvr>
  <p:transition spd="slow">
    <p:fade/>
  </p:transition>
</p:sldLayout>
</file>

<file path=ppt/slideLayouts/slideLayout2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4455" indent="0">
              <a:buNone/>
              <a:defRPr sz="1400"/>
            </a:lvl2pPr>
            <a:lvl3pPr marL="909158" indent="0">
              <a:buNone/>
              <a:defRPr sz="1200"/>
            </a:lvl3pPr>
            <a:lvl4pPr marL="1363678" indent="0">
              <a:buNone/>
              <a:defRPr sz="1000"/>
            </a:lvl4pPr>
            <a:lvl5pPr marL="1818314" indent="0">
              <a:buNone/>
              <a:defRPr sz="1000"/>
            </a:lvl5pPr>
            <a:lvl6pPr marL="2272719" indent="0">
              <a:buNone/>
              <a:defRPr sz="1000"/>
            </a:lvl6pPr>
            <a:lvl7pPr marL="2727239" indent="0">
              <a:buNone/>
              <a:defRPr sz="1000"/>
            </a:lvl7pPr>
            <a:lvl8pPr marL="3181843" indent="0">
              <a:buNone/>
              <a:defRPr sz="1000"/>
            </a:lvl8pPr>
            <a:lvl9pPr marL="363638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776900"/>
      </p:ext>
    </p:extLst>
  </p:cSld>
  <p:clrMapOvr>
    <a:masterClrMapping/>
  </p:clrMapOvr>
  <p:transition spd="med">
    <p:wipe dir="r"/>
  </p:transition>
</p:sldLayout>
</file>

<file path=ppt/slideLayouts/slideLayout21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4455" indent="0">
              <a:buNone/>
              <a:defRPr sz="2800"/>
            </a:lvl2pPr>
            <a:lvl3pPr marL="909158" indent="0">
              <a:buNone/>
              <a:defRPr sz="2400"/>
            </a:lvl3pPr>
            <a:lvl4pPr marL="1363678" indent="0">
              <a:buNone/>
              <a:defRPr sz="2000"/>
            </a:lvl4pPr>
            <a:lvl5pPr marL="1818314" indent="0">
              <a:buNone/>
              <a:defRPr sz="2000"/>
            </a:lvl5pPr>
            <a:lvl6pPr marL="2272719" indent="0">
              <a:buNone/>
              <a:defRPr sz="2000"/>
            </a:lvl6pPr>
            <a:lvl7pPr marL="2727239" indent="0">
              <a:buNone/>
              <a:defRPr sz="2000"/>
            </a:lvl7pPr>
            <a:lvl8pPr marL="3181843" indent="0">
              <a:buNone/>
              <a:defRPr sz="2000"/>
            </a:lvl8pPr>
            <a:lvl9pPr marL="3636383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4455" indent="0">
              <a:buNone/>
              <a:defRPr sz="1400"/>
            </a:lvl2pPr>
            <a:lvl3pPr marL="909158" indent="0">
              <a:buNone/>
              <a:defRPr sz="1200"/>
            </a:lvl3pPr>
            <a:lvl4pPr marL="1363678" indent="0">
              <a:buNone/>
              <a:defRPr sz="1000"/>
            </a:lvl4pPr>
            <a:lvl5pPr marL="1818314" indent="0">
              <a:buNone/>
              <a:defRPr sz="1000"/>
            </a:lvl5pPr>
            <a:lvl6pPr marL="2272719" indent="0">
              <a:buNone/>
              <a:defRPr sz="1000"/>
            </a:lvl6pPr>
            <a:lvl7pPr marL="2727239" indent="0">
              <a:buNone/>
              <a:defRPr sz="1000"/>
            </a:lvl7pPr>
            <a:lvl8pPr marL="3181843" indent="0">
              <a:buNone/>
              <a:defRPr sz="1000"/>
            </a:lvl8pPr>
            <a:lvl9pPr marL="363638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3469303"/>
      </p:ext>
    </p:extLst>
  </p:cSld>
  <p:clrMapOvr>
    <a:masterClrMapping/>
  </p:clrMapOvr>
  <p:transition spd="med">
    <p:wipe dir="r"/>
  </p:transition>
</p:sldLayout>
</file>

<file path=ppt/slideLayouts/slideLayout2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032197"/>
      </p:ext>
    </p:extLst>
  </p:cSld>
  <p:clrMapOvr>
    <a:masterClrMapping/>
  </p:clrMapOvr>
  <p:transition spd="med">
    <p:wipe dir="r"/>
  </p:transition>
</p:sldLayout>
</file>

<file path=ppt/slideLayouts/slideLayout2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385037"/>
      </p:ext>
    </p:extLst>
  </p:cSld>
  <p:clrMapOvr>
    <a:masterClrMapping/>
  </p:clrMapOvr>
  <p:transition spd="med">
    <p:wipe dir="r"/>
  </p:transition>
</p:sldLayout>
</file>

<file path=ppt/slideLayouts/slideLayout21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75317"/>
      </p:ext>
    </p:extLst>
  </p:cSld>
  <p:clrMapOvr>
    <a:masterClrMapping/>
  </p:clrMapOvr>
  <p:transition spd="med">
    <p:wipe dir="r"/>
  </p:transition>
</p:sldLayout>
</file>

<file path=ppt/slideLayouts/slideLayout2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270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13587"/>
      </p:ext>
    </p:extLst>
  </p:cSld>
  <p:clrMapOvr>
    <a:masterClrMapping/>
  </p:clrMapOvr>
  <p:transition spd="med">
    <p:wipe dir="r"/>
  </p:transition>
</p:sldLayout>
</file>

<file path=ppt/slideLayouts/slideLayout2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862" tIns="45430" rIns="90862" bIns="45430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2689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71937549"/>
      </p:ext>
    </p:extLst>
  </p:cSld>
  <p:clrMapOvr>
    <a:masterClrMapping/>
  </p:clrMapOvr>
</p:sldLayout>
</file>

<file path=ppt/slideLayouts/slideLayout21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596046683"/>
      </p:ext>
    </p:extLst>
  </p:cSld>
  <p:clrMapOvr>
    <a:masterClrMapping/>
  </p:clrMapOvr>
  <p:transition spd="med">
    <p:wipe dir="r"/>
  </p:transition>
</p:sldLayout>
</file>

<file path=ppt/slideLayouts/slideLayout21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2103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904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2103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0904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90904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21019" tIns="60511" rIns="121019" bIns="6051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21033" tIns="60515" rIns="121033" bIns="6051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0904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21033" tIns="60515" rIns="121033" bIns="60515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8085448"/>
      </p:ext>
    </p:extLst>
  </p:cSld>
  <p:clrMapOvr>
    <a:masterClrMapping/>
  </p:clrMapOvr>
  <p:transition spd="med">
    <p:wipe dir="r"/>
  </p:transition>
</p:sldLayout>
</file>

<file path=ppt/slideLayouts/slideLayout2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43262324"/>
      </p:ext>
    </p:extLst>
  </p:cSld>
  <p:clrMapOvr>
    <a:masterClrMapping/>
  </p:clrMapOvr>
  <p:transition spd="med">
    <p:wipe dir="r"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234" indent="-168234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4701" indent="-16823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4295" indent="-11188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76032" indent="-16823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2329" indent="-16823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593216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1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1311" tIns="25718" rIns="51311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1311" tIns="25718" rIns="51311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1311" tIns="25718" rIns="51311" bIns="25718"/>
          <a:lstStyle/>
          <a:p>
            <a:pPr defTabSz="681771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872606946"/>
      </p:ext>
    </p:extLst>
  </p:cSld>
  <p:clrMapOvr>
    <a:masterClrMapping/>
  </p:clrMapOvr>
</p:sldLayout>
</file>

<file path=ppt/slideLayouts/slideLayout2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36" tIns="34289" rIns="6843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36" tIns="34289" rIns="6843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36" tIns="34289" rIns="6843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027885"/>
      </p:ext>
    </p:extLst>
  </p:cSld>
  <p:clrMapOvr>
    <a:masterClrMapping/>
  </p:clrMapOvr>
  <p:transition spd="med">
    <p:wipe dir="r"/>
  </p:transition>
</p:sldLayout>
</file>

<file path=ppt/slideLayouts/slideLayout2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70116"/>
      </p:ext>
    </p:extLst>
  </p:cSld>
  <p:clrMapOvr>
    <a:masterClrMapping/>
  </p:clrMapOvr>
  <p:transition spd="med">
    <p:wipe dir="r"/>
  </p:transition>
</p:sldLayout>
</file>

<file path=ppt/slideLayouts/slideLayout2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998" indent="-1734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998" indent="-1734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784435"/>
      </p:ext>
    </p:extLst>
  </p:cSld>
  <p:clrMapOvr>
    <a:masterClrMapping/>
  </p:clrMapOvr>
  <p:transition spd="med">
    <p:wipe dir="r"/>
  </p:transition>
</p:sldLayout>
</file>

<file path=ppt/slideLayouts/slideLayout2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998" indent="-1734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9998" indent="-1734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993694"/>
      </p:ext>
    </p:extLst>
  </p:cSld>
  <p:clrMapOvr>
    <a:masterClrMapping/>
  </p:clrMapOvr>
  <p:transition spd="med">
    <p:wipe dir="r"/>
  </p:transition>
</p:sldLayout>
</file>

<file path=ppt/slideLayouts/slideLayout2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66345"/>
      </p:ext>
    </p:extLst>
  </p:cSld>
  <p:clrMapOvr>
    <a:masterClrMapping/>
  </p:clrMapOvr>
  <p:transition spd="med">
    <p:wipe dir="r"/>
  </p:transition>
</p:sldLayout>
</file>

<file path=ppt/slideLayouts/slideLayout2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0579939"/>
      </p:ext>
    </p:extLst>
  </p:cSld>
  <p:clrMapOvr>
    <a:masterClrMapping/>
  </p:clrMapOvr>
  <p:transition spd="med">
    <p:wipe dir="r"/>
  </p:transition>
</p:sldLayout>
</file>

<file path=ppt/slideLayouts/slideLayout2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1066" tIns="171066" rIns="171066" bIns="1710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29796"/>
      </p:ext>
    </p:extLst>
  </p:cSld>
  <p:clrMapOvr>
    <a:masterClrMapping/>
  </p:clrMapOvr>
  <p:transition spd="med">
    <p:wipe dir="r"/>
  </p:transition>
</p:sldLayout>
</file>

<file path=ppt/slideLayouts/slideLayout2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1066" tIns="171066" rIns="171066" bIns="1710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853382"/>
      </p:ext>
    </p:extLst>
  </p:cSld>
  <p:clrMapOvr>
    <a:masterClrMapping/>
  </p:clrMapOvr>
  <p:transition spd="med">
    <p:wipe dir="r"/>
  </p:transition>
</p:sldLayout>
</file>

<file path=ppt/slideLayouts/slideLayout2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1066" tIns="171066" rIns="171066" bIns="1710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80073"/>
      </p:ext>
    </p:extLst>
  </p:cSld>
  <p:clrMapOvr>
    <a:masterClrMapping/>
  </p:clrMapOvr>
  <p:transition spd="med">
    <p:wipe dir="r"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149923"/>
      </p:ext>
    </p:extLst>
  </p:cSld>
  <p:clrMapOvr>
    <a:masterClrMapping/>
  </p:clrMapOvr>
  <p:transition>
    <p:fade/>
  </p:transition>
</p:sldLayout>
</file>

<file path=ppt/slideLayouts/slideLayout2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1066" tIns="171066" rIns="171066" bIns="1710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42739"/>
      </p:ext>
    </p:extLst>
  </p:cSld>
  <p:clrMapOvr>
    <a:masterClrMapping/>
  </p:clrMapOvr>
  <p:transition spd="med">
    <p:wipe dir="r"/>
  </p:transition>
</p:sldLayout>
</file>

<file path=ppt/slideLayouts/slideLayout2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71066" tIns="171066" rIns="171066" bIns="1710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280954"/>
      </p:ext>
    </p:extLst>
  </p:cSld>
  <p:clrMapOvr>
    <a:masterClrMapping/>
  </p:clrMapOvr>
  <p:transition spd="med">
    <p:wipe dir="r"/>
  </p:transition>
</p:sldLayout>
</file>

<file path=ppt/slideLayouts/slideLayout215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140935"/>
      </p:ext>
    </p:extLst>
  </p:cSld>
  <p:clrMapOvr>
    <a:masterClrMapping/>
  </p:clrMapOvr>
</p:sldLayout>
</file>

<file path=ppt/slideLayouts/slideLayout21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0867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470765"/>
      </p:ext>
    </p:extLst>
  </p:cSld>
  <p:clrMapOvr>
    <a:masterClrMapping/>
  </p:clrMapOvr>
  <p:transition spd="med">
    <p:wipe dir="r"/>
  </p:transition>
</p:sldLayout>
</file>

<file path=ppt/slideLayouts/slideLayout21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22250"/>
      </p:ext>
    </p:extLst>
  </p:cSld>
  <p:clrMapOvr>
    <a:masterClrMapping/>
  </p:clrMapOvr>
  <p:transition spd="med">
    <p:wipe dir="r"/>
  </p:transition>
</p:sldLayout>
</file>

<file path=ppt/slideLayouts/slideLayout21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276807"/>
      </p:ext>
    </p:extLst>
  </p:cSld>
  <p:clrMapOvr>
    <a:masterClrMapping/>
  </p:clrMapOvr>
  <p:transition spd="med">
    <p:wipe dir="r"/>
  </p:transition>
</p:sldLayout>
</file>

<file path=ppt/slideLayouts/slideLayout2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11"/>
            <a:ext cx="7955280" cy="472577"/>
          </a:xfrm>
          <a:prstGeom prst="rect">
            <a:avLst/>
          </a:prstGeom>
        </p:spPr>
        <p:txBody>
          <a:bodyPr lIns="0" rIns="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000355366"/>
      </p:ext>
    </p:extLst>
  </p:cSld>
  <p:clrMapOvr>
    <a:masterClrMapping/>
  </p:clrMapOvr>
  <p:transition spd="med">
    <p:wipe dir="r"/>
  </p:transition>
</p:sldLayout>
</file>

<file path=ppt/slideLayouts/slideLayout2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369983"/>
      </p:ext>
    </p:extLst>
  </p:cSld>
  <p:clrMapOvr>
    <a:masterClrMapping/>
  </p:clrMapOvr>
  <p:transition spd="med">
    <p:wipe dir="r"/>
  </p:transition>
</p:sldLayout>
</file>

<file path=ppt/slideLayouts/slideLayout2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4625"/>
      </p:ext>
    </p:extLst>
  </p:cSld>
  <p:clrMapOvr>
    <a:masterClrMapping/>
  </p:clrMapOvr>
  <p:transition spd="med">
    <p:wipe dir="r"/>
  </p:transition>
</p:sldLayout>
</file>

<file path=ppt/slideLayouts/slideLayout2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79739"/>
      </p:ext>
    </p:extLst>
  </p:cSld>
  <p:clrMapOvr>
    <a:masterClrMapping/>
  </p:clrMapOvr>
  <p:transition spd="med">
    <p:wipe dir="r"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89832" tIns="44916" rIns="89832" bIns="44916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89832" tIns="44916" rIns="89832" bIns="44916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7671683"/>
      </p:ext>
    </p:extLst>
  </p:cSld>
  <p:clrMapOvr>
    <a:masterClrMapping/>
  </p:clrMapOvr>
  <p:transition spd="med">
    <p:wipe dir="r"/>
  </p:transition>
</p:sldLayout>
</file>

<file path=ppt/slideLayouts/slideLayout2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664027"/>
      </p:ext>
    </p:extLst>
  </p:cSld>
  <p:clrMapOvr>
    <a:masterClrMapping/>
  </p:clrMapOvr>
  <p:transition spd="med">
    <p:wipe dir="r"/>
  </p:transition>
</p:sldLayout>
</file>

<file path=ppt/slideLayouts/slideLayout2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4044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73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0107730"/>
      </p:ext>
    </p:extLst>
  </p:cSld>
  <p:clrMapOvr>
    <a:masterClrMapping/>
  </p:clrMapOvr>
  <p:transition spd="med">
    <p:wipe dir="r"/>
  </p:transition>
</p:sldLayout>
</file>

<file path=ppt/slideLayouts/slideLayout2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31894654"/>
      </p:ext>
    </p:extLst>
  </p:cSld>
  <p:clrMapOvr>
    <a:masterClrMapping/>
  </p:clrMapOvr>
  <p:transition spd="med">
    <p:wipe dir="r"/>
  </p:transition>
</p:sldLayout>
</file>

<file path=ppt/slideLayouts/slideLayout2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624" rIns="0" bIns="45624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862"/>
            <a:ext cx="7960422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4743449"/>
      </p:ext>
    </p:extLst>
  </p:cSld>
  <p:clrMapOvr>
    <a:masterClrMapping/>
  </p:clrMapOvr>
  <p:transition spd="med">
    <p:wipe dir="r"/>
  </p:transition>
</p:sldLayout>
</file>

<file path=ppt/slideLayouts/slideLayout2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3204576"/>
      </p:ext>
    </p:extLst>
  </p:cSld>
  <p:clrMapOvr>
    <a:masterClrMapping/>
  </p:clrMapOvr>
  <p:transition spd="med">
    <p:wipe dir="r"/>
  </p:transition>
</p:sldLayout>
</file>

<file path=ppt/slideLayouts/slideLayout2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15055636"/>
      </p:ext>
    </p:extLst>
  </p:cSld>
  <p:clrMapOvr>
    <a:masterClrMapping/>
  </p:clrMapOvr>
  <p:transition spd="med">
    <p:wipe dir="r"/>
  </p:transition>
</p:sldLayout>
</file>

<file path=ppt/slideLayouts/slideLayout2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81630669"/>
      </p:ext>
    </p:extLst>
  </p:cSld>
  <p:clrMapOvr>
    <a:masterClrMapping/>
  </p:clrMapOvr>
  <p:transition spd="med">
    <p:wipe dir="r"/>
  </p:transition>
</p:sldLayout>
</file>

<file path=ppt/slideLayouts/slideLayout2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462"/>
            <a:ext cx="4305300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1961096"/>
      </p:ext>
    </p:extLst>
  </p:cSld>
  <p:clrMapOvr>
    <a:masterClrMapping/>
  </p:clrMapOvr>
  <p:transition spd="med">
    <p:wipe dir="r"/>
  </p:transition>
</p:sldLayout>
</file>

<file path=ppt/slideLayouts/slideLayout2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982"/>
            <a:ext cx="7955280" cy="472577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019670079"/>
      </p:ext>
    </p:extLst>
  </p:cSld>
  <p:clrMapOvr>
    <a:masterClrMapping/>
  </p:clrMapOvr>
  <p:transition spd="med">
    <p:wipe dir="r"/>
  </p:transition>
</p:sldLayout>
</file>

<file path=ppt/slideLayouts/slideLayout2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689667"/>
      </p:ext>
    </p:extLst>
  </p:cSld>
  <p:clrMapOvr>
    <a:masterClrMapping/>
  </p:clrMapOvr>
  <p:transition spd="med">
    <p:wipe dir="r"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3624005"/>
      </p:ext>
    </p:extLst>
  </p:cSld>
  <p:clrMapOvr>
    <a:masterClrMapping/>
  </p:clrMapOvr>
</p:sldLayout>
</file>

<file path=ppt/slideLayouts/slideLayout2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150423"/>
      </p:ext>
    </p:extLst>
  </p:cSld>
  <p:clrMapOvr>
    <a:masterClrMapping/>
  </p:clrMapOvr>
  <p:transition spd="med">
    <p:wipe dir="r"/>
  </p:transition>
</p:sldLayout>
</file>

<file path=ppt/slideLayouts/slideLayout2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00372"/>
      </p:ext>
    </p:extLst>
  </p:cSld>
  <p:clrMapOvr>
    <a:masterClrMapping/>
  </p:clrMapOvr>
  <p:transition spd="med">
    <p:wipe dir="r"/>
  </p:transition>
</p:sldLayout>
</file>

<file path=ppt/slideLayouts/slideLayout21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34552"/>
      </p:ext>
    </p:extLst>
  </p:cSld>
  <p:clrMapOvr>
    <a:masterClrMapping/>
  </p:clrMapOvr>
  <p:transition spd="med">
    <p:wipe dir="r"/>
  </p:transition>
</p:sldLayout>
</file>

<file path=ppt/slideLayouts/slideLayout2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76367"/>
      </p:ext>
    </p:extLst>
  </p:cSld>
  <p:clrMapOvr>
    <a:masterClrMapping/>
  </p:clrMapOvr>
  <p:transition spd="med">
    <p:wipe dir="r"/>
  </p:transition>
</p:sldLayout>
</file>

<file path=ppt/slideLayouts/slideLayout2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50840"/>
      </p:ext>
    </p:extLst>
  </p:cSld>
  <p:clrMapOvr>
    <a:masterClrMapping/>
  </p:clrMapOvr>
  <p:transition spd="med">
    <p:wipe dir="r"/>
  </p:transition>
</p:sldLayout>
</file>

<file path=ppt/slideLayouts/slideLayout2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92145"/>
      </p:ext>
    </p:extLst>
  </p:cSld>
  <p:clrMapOvr>
    <a:masterClrMapping/>
  </p:clrMapOvr>
  <p:transition spd="med">
    <p:wipe dir="r"/>
  </p:transition>
</p:sldLayout>
</file>

<file path=ppt/slideLayouts/slideLayout2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9499"/>
      </p:ext>
    </p:extLst>
  </p:cSld>
  <p:clrMapOvr>
    <a:masterClrMapping/>
  </p:clrMapOvr>
  <p:transition spd="med">
    <p:wipe dir="r"/>
  </p:transition>
</p:sldLayout>
</file>

<file path=ppt/slideLayouts/slideLayout21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50724"/>
      </p:ext>
    </p:extLst>
  </p:cSld>
  <p:clrMapOvr>
    <a:masterClrMapping/>
  </p:clrMapOvr>
  <p:transition spd="med">
    <p:wipe dir="r"/>
  </p:transition>
</p:sldLayout>
</file>

<file path=ppt/slideLayouts/slideLayout2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45672"/>
      </p:ext>
    </p:extLst>
  </p:cSld>
  <p:clrMapOvr>
    <a:masterClrMapping/>
  </p:clrMapOvr>
  <p:transition spd="med">
    <p:wipe dir="r"/>
  </p:transition>
</p:sldLayout>
</file>

<file path=ppt/slideLayouts/slideLayout2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75136"/>
      </p:ext>
    </p:extLst>
  </p:cSld>
  <p:clrMapOvr>
    <a:masterClrMapping/>
  </p:clrMapOvr>
  <p:transition spd="med">
    <p:wipe dir="r"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995898"/>
      </p:ext>
    </p:extLst>
  </p:cSld>
  <p:clrMapOvr>
    <a:masterClrMapping/>
  </p:clrMapOvr>
  <p:transition spd="med">
    <p:wipe dir="r"/>
  </p:transition>
</p:sldLayout>
</file>

<file path=ppt/slideLayouts/slideLayout2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1618"/>
      </p:ext>
    </p:extLst>
  </p:cSld>
  <p:clrMapOvr>
    <a:masterClrMapping/>
  </p:clrMapOvr>
  <p:transition spd="med">
    <p:wipe dir="r"/>
  </p:transition>
</p:sldLayout>
</file>

<file path=ppt/slideLayouts/slideLayout21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60699"/>
      </p:ext>
    </p:extLst>
  </p:cSld>
  <p:clrMapOvr>
    <a:masterClrMapping/>
  </p:clrMapOvr>
  <p:transition spd="med">
    <p:wipe dir="r"/>
  </p:transition>
</p:sldLayout>
</file>

<file path=ppt/slideLayouts/slideLayout2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24" rIns="0" bIns="4562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34341"/>
      </p:ext>
    </p:extLst>
  </p:cSld>
  <p:clrMapOvr>
    <a:masterClrMapping/>
  </p:clrMapOvr>
  <p:transition spd="med">
    <p:wipe dir="r"/>
  </p:transition>
</p:sldLayout>
</file>

<file path=ppt/slideLayouts/slideLayout2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4044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734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28147644"/>
      </p:ext>
    </p:extLst>
  </p:cSld>
  <p:clrMapOvr>
    <a:masterClrMapping/>
  </p:clrMapOvr>
  <p:transition spd="med">
    <p:wipe dir="r"/>
  </p:transition>
</p:sldLayout>
</file>

<file path=ppt/slideLayouts/slideLayout2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4588667"/>
      </p:ext>
    </p:extLst>
  </p:cSld>
  <p:clrMapOvr>
    <a:masterClrMapping/>
  </p:clrMapOvr>
  <p:transition spd="med">
    <p:wipe dir="r"/>
  </p:transition>
</p:sldLayout>
</file>

<file path=ppt/slideLayouts/slideLayout2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624" rIns="0" bIns="45624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862"/>
            <a:ext cx="7960422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16505334"/>
      </p:ext>
    </p:extLst>
  </p:cSld>
  <p:clrMapOvr>
    <a:masterClrMapping/>
  </p:clrMapOvr>
  <p:transition spd="med">
    <p:wipe dir="r"/>
  </p:transition>
</p:sldLayout>
</file>

<file path=ppt/slideLayouts/slideLayout2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7761292"/>
      </p:ext>
    </p:extLst>
  </p:cSld>
  <p:clrMapOvr>
    <a:masterClrMapping/>
  </p:clrMapOvr>
  <p:transition spd="med">
    <p:wipe dir="r"/>
  </p:transition>
</p:sldLayout>
</file>

<file path=ppt/slideLayouts/slideLayout2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85052350"/>
      </p:ext>
    </p:extLst>
  </p:cSld>
  <p:clrMapOvr>
    <a:masterClrMapping/>
  </p:clrMapOvr>
  <p:transition spd="med">
    <p:wipe dir="r"/>
  </p:transition>
</p:sldLayout>
</file>

<file path=ppt/slideLayouts/slideLayout2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43587879"/>
      </p:ext>
    </p:extLst>
  </p:cSld>
  <p:clrMapOvr>
    <a:masterClrMapping/>
  </p:clrMapOvr>
  <p:transition spd="med">
    <p:wipe dir="r"/>
  </p:transition>
</p:sldLayout>
</file>

<file path=ppt/slideLayouts/slideLayout2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624" rIns="0" bIns="4562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462"/>
            <a:ext cx="4305300" cy="313267"/>
          </a:xfrm>
          <a:prstGeom prst="rect">
            <a:avLst/>
          </a:prstGeom>
        </p:spPr>
        <p:txBody>
          <a:bodyPr lIns="0" tIns="45624" rIns="0" bIns="45624" anchor="t" anchorCtr="0"/>
          <a:lstStyle>
            <a:lvl1pPr marL="228024" indent="-22802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6822" indent="-16947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5864" indent="-22961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0032113"/>
      </p:ext>
    </p:extLst>
  </p:cSld>
  <p:clrMapOvr>
    <a:masterClrMapping/>
  </p:clrMapOvr>
  <p:transition spd="med">
    <p:wipe dir="r"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136" tIns="34289" rIns="67136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621894880"/>
      </p:ext>
    </p:extLst>
  </p:cSld>
  <p:clrMapOvr>
    <a:masterClrMapping/>
  </p:clrMapOvr>
  <p:transition spd="med">
    <p:zoom dir="in"/>
  </p:transition>
</p:sldLayout>
</file>

<file path=ppt/slideLayouts/slideLayout2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982"/>
            <a:ext cx="7955280" cy="472577"/>
          </a:xfrm>
          <a:prstGeom prst="rect">
            <a:avLst/>
          </a:prstGeom>
        </p:spPr>
        <p:txBody>
          <a:bodyPr lIns="0" tIns="45624" rIns="0" bIns="4562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501892899"/>
      </p:ext>
    </p:extLst>
  </p:cSld>
  <p:clrMapOvr>
    <a:masterClrMapping/>
  </p:clrMapOvr>
  <p:transition spd="med">
    <p:wipe dir="r"/>
  </p:transition>
</p:sldLayout>
</file>

<file path=ppt/slideLayouts/slideLayout2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740959"/>
      </p:ext>
    </p:extLst>
  </p:cSld>
  <p:clrMapOvr>
    <a:masterClrMapping/>
  </p:clrMapOvr>
  <p:transition spd="med">
    <p:wipe dir="r"/>
  </p:transition>
</p:sldLayout>
</file>

<file path=ppt/slideLayouts/slideLayout2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12875"/>
      </p:ext>
    </p:extLst>
  </p:cSld>
  <p:clrMapOvr>
    <a:masterClrMapping/>
  </p:clrMapOvr>
  <p:transition spd="med">
    <p:wipe dir="r"/>
  </p:transition>
</p:sldLayout>
</file>

<file path=ppt/slideLayouts/slideLayout21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30944"/>
      </p:ext>
    </p:extLst>
  </p:cSld>
  <p:clrMapOvr>
    <a:masterClrMapping/>
  </p:clrMapOvr>
  <p:transition spd="med">
    <p:wipe dir="r"/>
  </p:transition>
</p:sldLayout>
</file>

<file path=ppt/slideLayouts/slideLayout2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78069"/>
      </p:ext>
    </p:extLst>
  </p:cSld>
  <p:clrMapOvr>
    <a:masterClrMapping/>
  </p:clrMapOvr>
  <p:transition spd="med">
    <p:wipe dir="r"/>
  </p:transition>
</p:sldLayout>
</file>

<file path=ppt/slideLayouts/slideLayout2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83114"/>
      </p:ext>
    </p:extLst>
  </p:cSld>
  <p:clrMapOvr>
    <a:masterClrMapping/>
  </p:clrMapOvr>
  <p:transition spd="med">
    <p:wipe dir="r"/>
  </p:transition>
</p:sldLayout>
</file>

<file path=ppt/slideLayouts/slideLayout21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9074"/>
      </p:ext>
    </p:extLst>
  </p:cSld>
  <p:clrMapOvr>
    <a:masterClrMapping/>
  </p:clrMapOvr>
  <p:transition spd="med">
    <p:wipe dir="r"/>
  </p:transition>
</p:sldLayout>
</file>

<file path=ppt/slideLayouts/slideLayout21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863490"/>
      </p:ext>
    </p:extLst>
  </p:cSld>
  <p:clrMapOvr>
    <a:masterClrMapping/>
  </p:clrMapOvr>
  <p:transition spd="med">
    <p:wipe dir="r"/>
  </p:transition>
</p:sldLayout>
</file>

<file path=ppt/slideLayouts/slideLayout2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24" rIns="0" bIns="4562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6432"/>
      </p:ext>
    </p:extLst>
  </p:cSld>
  <p:clrMapOvr>
    <a:masterClrMapping/>
  </p:clrMapOvr>
  <p:transition spd="med">
    <p:wipe dir="r"/>
  </p:transition>
</p:sldLayout>
</file>

<file path=ppt/slideLayouts/slideLayout2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20928"/>
      </p:ext>
    </p:extLst>
  </p:cSld>
  <p:clrMapOvr>
    <a:masterClrMapping/>
  </p:clrMapOvr>
  <p:transition spd="med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0911"/>
      </p:ext>
    </p:extLst>
  </p:cSld>
  <p:clrMapOvr>
    <a:masterClrMapping/>
  </p:clrMapOvr>
  <p:transition spd="med">
    <p:wipe dir="r"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541224"/>
      </p:ext>
    </p:extLst>
  </p:cSld>
  <p:clrMapOvr>
    <a:masterClrMapping/>
  </p:clrMapOvr>
  <p:transition spd="med">
    <p:zoom dir="in"/>
  </p:transition>
</p:sldLayout>
</file>

<file path=ppt/slideLayouts/slideLayout22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62706"/>
      </p:ext>
    </p:extLst>
  </p:cSld>
  <p:clrMapOvr>
    <a:masterClrMapping/>
  </p:clrMapOvr>
  <p:transition spd="med">
    <p:wipe dir="r"/>
  </p:transition>
</p:sldLayout>
</file>

<file path=ppt/slideLayouts/slideLayout22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203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0774345"/>
      </p:ext>
    </p:extLst>
  </p:cSld>
  <p:clrMapOvr>
    <a:masterClrMapping/>
  </p:clrMapOvr>
  <p:transition spd="med">
    <p:wipe dir="r"/>
  </p:transition>
</p:sldLayout>
</file>

<file path=ppt/slideLayouts/slideLayout2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747161"/>
      </p:ext>
    </p:extLst>
  </p:cSld>
  <p:clrMapOvr>
    <a:masterClrMapping/>
  </p:clrMapOvr>
  <p:transition spd="med">
    <p:wipe dir="r"/>
  </p:transition>
</p:sldLayout>
</file>

<file path=ppt/slideLayouts/slideLayout22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793" tIns="45396" rIns="90793" bIns="45396" anchor="ctr"/>
          <a:lstStyle/>
          <a:p>
            <a:pPr algn="ctr" defTabSz="682213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617187"/>
      </p:ext>
    </p:extLst>
  </p:cSld>
  <p:clrMapOvr>
    <a:masterClrMapping/>
  </p:clrMapOvr>
  <p:transition spd="med">
    <p:wipe dir="r"/>
  </p:transition>
</p:sldLayout>
</file>

<file path=ppt/slideLayouts/slideLayout2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205408"/>
      </p:ext>
    </p:extLst>
  </p:cSld>
  <p:clrMapOvr>
    <a:masterClrMapping/>
  </p:clrMapOvr>
  <p:transition spd="med">
    <p:wipe dir="r"/>
  </p:transition>
</p:sldLayout>
</file>

<file path=ppt/slideLayouts/slideLayout2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172" indent="-22985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037649"/>
      </p:ext>
    </p:extLst>
  </p:cSld>
  <p:clrMapOvr>
    <a:masterClrMapping/>
  </p:clrMapOvr>
  <p:transition spd="med">
    <p:wipe dir="r"/>
  </p:transition>
</p:sldLayout>
</file>

<file path=ppt/slideLayouts/slideLayout2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806" tIns="45402" rIns="90806" bIns="45402"/>
          <a:lstStyle/>
          <a:p>
            <a:pPr defTabSz="682213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151691"/>
      </p:ext>
    </p:extLst>
  </p:cSld>
  <p:clrMapOvr>
    <a:masterClrMapping/>
  </p:clrMapOvr>
  <p:transition spd="med">
    <p:wipe dir="r"/>
  </p:transition>
</p:sldLayout>
</file>

<file path=ppt/slideLayouts/slideLayout2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196691"/>
      </p:ext>
    </p:extLst>
  </p:cSld>
  <p:clrMapOvr>
    <a:masterClrMapping/>
  </p:clrMapOvr>
  <p:transition spd="med">
    <p:wipe dir="r"/>
  </p:transition>
</p:sldLayout>
</file>

<file path=ppt/slideLayouts/slideLayout2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325156"/>
      </p:ext>
    </p:extLst>
  </p:cSld>
  <p:clrMapOvr>
    <a:masterClrMapping/>
  </p:clrMapOvr>
  <p:transition spd="med">
    <p:wipe dir="r"/>
  </p:transition>
</p:sldLayout>
</file>

<file path=ppt/slideLayouts/slideLayout2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676" tIns="226676" rIns="226676" bIns="226676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79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79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021939"/>
      </p:ext>
    </p:extLst>
  </p:cSld>
  <p:clrMapOvr>
    <a:masterClrMapping/>
  </p:clrMapOvr>
  <p:transition spd="med">
    <p:wipe dir="r"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83375"/>
      </p:ext>
    </p:extLst>
  </p:cSld>
  <p:clrMapOvr>
    <a:masterClrMapping/>
  </p:clrMapOvr>
  <p:transition spd="med">
    <p:wipe dir="r"/>
  </p:transition>
</p:sldLayout>
</file>

<file path=ppt/slideLayouts/slideLayout22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80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213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80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213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2213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796" tIns="45399" rIns="90796" bIns="4539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806" tIns="45402" rIns="90806" bIns="4540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2213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806" tIns="45402" rIns="90806" bIns="45402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896397"/>
      </p:ext>
    </p:extLst>
  </p:cSld>
  <p:clrMapOvr>
    <a:masterClrMapping/>
  </p:clrMapOvr>
  <p:transition spd="med">
    <p:wipe dir="r"/>
  </p:transition>
</p:sldLayout>
</file>

<file path=ppt/slideLayouts/slideLayout22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457" tIns="136208" rIns="136208" bIns="136208" anchor="ctr"/>
          <a:lstStyle/>
          <a:p>
            <a:pPr defTabSz="68221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806" tIns="45402" rIns="90806" bIns="45402" anchor="ctr"/>
          <a:lstStyle/>
          <a:p>
            <a:pPr defTabSz="682213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8580509"/>
      </p:ext>
    </p:extLst>
  </p:cSld>
  <p:clrMapOvr>
    <a:masterClrMapping/>
  </p:clrMapOvr>
  <p:transition spd="med">
    <p:wipe dir="r"/>
  </p:transition>
</p:sldLayout>
</file>

<file path=ppt/slideLayouts/slideLayout22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480"/>
            <a:ext cx="2895600" cy="274637"/>
          </a:xfrm>
          <a:prstGeom prst="rect">
            <a:avLst/>
          </a:prstGeom>
        </p:spPr>
        <p:txBody>
          <a:bodyPr lIns="90806" tIns="45402" rIns="90806" bIns="4540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2213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060814"/>
      </p:ext>
    </p:extLst>
  </p:cSld>
  <p:clrMapOvr>
    <a:masterClrMapping/>
  </p:clrMapOvr>
</p:sldLayout>
</file>

<file path=ppt/slideLayouts/slideLayout22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06" tIns="45402" rIns="90806" bIns="45402" anchor="ctr"/>
          <a:lstStyle/>
          <a:p>
            <a:pPr algn="ctr" defTabSz="682213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70965408"/>
      </p:ext>
    </p:extLst>
  </p:cSld>
  <p:clrMapOvr>
    <a:masterClrMapping/>
  </p:clrMapOvr>
  <p:transition spd="med">
    <p:wipe dir="r"/>
  </p:transition>
</p:sldLayout>
</file>

<file path=ppt/slideLayouts/slideLayout22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025956"/>
      </p:ext>
    </p:extLst>
  </p:cSld>
  <p:clrMapOvr>
    <a:masterClrMapping/>
  </p:clrMapOvr>
  <p:transition spd="med">
    <p:wipe dir="r"/>
  </p:transition>
</p:sldLayout>
</file>

<file path=ppt/slideLayouts/slideLayout22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8660" indent="-22988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155517718"/>
      </p:ext>
    </p:extLst>
  </p:cSld>
  <p:clrMapOvr>
    <a:masterClrMapping/>
  </p:clrMapOvr>
  <p:transition spd="med">
    <p:wipe dir="r"/>
  </p:transition>
</p:sldLayout>
</file>

<file path=ppt/slideLayouts/slideLayout2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293" tIns="38646" rIns="77293" bIns="38646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2213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97495415"/>
      </p:ext>
    </p:extLst>
  </p:cSld>
  <p:clrMapOvr>
    <a:masterClrMapping/>
  </p:clrMapOvr>
</p:sldLayout>
</file>

<file path=ppt/slideLayouts/slideLayout22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293" tIns="38646" rIns="77293" bIns="38646" anchor="ctr"/>
          <a:lstStyle/>
          <a:p>
            <a:pPr algn="ctr" defTabSz="682213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293" tIns="38646" rIns="77293" bIns="38646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2213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2213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963226642"/>
      </p:ext>
    </p:extLst>
  </p:cSld>
  <p:clrMapOvr>
    <a:masterClrMapping/>
  </p:clrMapOvr>
</p:sldLayout>
</file>

<file path=ppt/slideLayouts/slideLayout22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18388794"/>
      </p:ext>
    </p:extLst>
  </p:cSld>
  <p:clrMapOvr>
    <a:masterClrMapping/>
  </p:clrMapOvr>
  <p:transition spd="med">
    <p:wipe dir="r"/>
  </p:transition>
</p:sldLayout>
</file>

<file path=ppt/slideLayouts/slideLayout22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287" rIns="0" bIns="4528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77227"/>
      </p:ext>
    </p:extLst>
  </p:cSld>
  <p:clrMapOvr>
    <a:masterClrMapping/>
  </p:clrMapOvr>
  <p:transition spd="med">
    <p:wipe dir="r"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894212"/>
      </p:ext>
    </p:extLst>
  </p:cSld>
  <p:clrMapOvr>
    <a:masterClrMapping/>
  </p:clrMapOvr>
  <p:transition spd="med">
    <p:wipe dir="r"/>
  </p:transition>
</p:sldLayout>
</file>

<file path=ppt/slideLayouts/slideLayout2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287" rIns="0" bIns="4528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996563"/>
      </p:ext>
    </p:extLst>
  </p:cSld>
  <p:clrMapOvr>
    <a:masterClrMapping/>
  </p:clrMapOvr>
  <p:transition spd="med">
    <p:wipe dir="r"/>
  </p:transition>
</p:sldLayout>
</file>

<file path=ppt/slideLayouts/slideLayout22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287" rIns="0" bIns="4528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17558"/>
      </p:ext>
    </p:extLst>
  </p:cSld>
  <p:clrMapOvr>
    <a:masterClrMapping/>
  </p:clrMapOvr>
  <p:transition spd="med">
    <p:wipe dir="r"/>
  </p:transition>
</p:sldLayout>
</file>

<file path=ppt/slideLayouts/slideLayout22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287" rIns="0" bIns="45287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68556"/>
      </p:ext>
    </p:extLst>
  </p:cSld>
  <p:clrMapOvr>
    <a:masterClrMapping/>
  </p:clrMapOvr>
  <p:transition spd="med">
    <p:wipe dir="r"/>
  </p:transition>
</p:sldLayout>
</file>

<file path=ppt/slideLayouts/slideLayout2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287" rIns="0" bIns="4528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32144471"/>
      </p:ext>
    </p:extLst>
  </p:cSld>
  <p:clrMapOvr>
    <a:masterClrMapping/>
  </p:clrMapOvr>
  <p:transition spd="med">
    <p:wipe dir="r"/>
  </p:transition>
</p:sldLayout>
</file>

<file path=ppt/slideLayouts/slideLayout2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287" rIns="0" bIns="45287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99"/>
            <a:ext cx="7960422" cy="313267"/>
          </a:xfrm>
          <a:prstGeom prst="rect">
            <a:avLst/>
          </a:prstGeom>
        </p:spPr>
        <p:txBody>
          <a:bodyPr lIns="0" tIns="45287" rIns="0" bIns="45287" anchor="t" anchorCtr="0"/>
          <a:lstStyle>
            <a:lvl1pPr marL="226002" indent="-22600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85919722"/>
      </p:ext>
    </p:extLst>
  </p:cSld>
  <p:clrMapOvr>
    <a:masterClrMapping/>
  </p:clrMapOvr>
  <p:transition spd="med">
    <p:wipe dir="r"/>
  </p:transition>
</p:sldLayout>
</file>

<file path=ppt/slideLayouts/slideLayout2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287" rIns="0" bIns="4528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23648822"/>
      </p:ext>
    </p:extLst>
  </p:cSld>
  <p:clrMapOvr>
    <a:masterClrMapping/>
  </p:clrMapOvr>
  <p:transition spd="med">
    <p:wipe dir="r"/>
  </p:transition>
</p:sldLayout>
</file>

<file path=ppt/slideLayouts/slideLayout2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287" rIns="0" bIns="4528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35330292"/>
      </p:ext>
    </p:extLst>
  </p:cSld>
  <p:clrMapOvr>
    <a:masterClrMapping/>
  </p:clrMapOvr>
  <p:transition spd="med">
    <p:wipe dir="r"/>
  </p:transition>
</p:sldLayout>
</file>

<file path=ppt/slideLayouts/slideLayout2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287" rIns="0" bIns="45287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287" rIns="0" bIns="45287" anchor="t" anchorCtr="0"/>
          <a:lstStyle>
            <a:lvl1pPr marL="226002" indent="-22600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6828422"/>
      </p:ext>
    </p:extLst>
  </p:cSld>
  <p:clrMapOvr>
    <a:masterClrMapping/>
  </p:clrMapOvr>
  <p:transition spd="med">
    <p:wipe dir="r"/>
  </p:transition>
</p:sldLayout>
</file>

<file path=ppt/slideLayouts/slideLayout2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287" rIns="0" bIns="45287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99"/>
            <a:ext cx="4305300" cy="313267"/>
          </a:xfrm>
          <a:prstGeom prst="rect">
            <a:avLst/>
          </a:prstGeom>
        </p:spPr>
        <p:txBody>
          <a:bodyPr lIns="0" tIns="45287" rIns="0" bIns="45287" anchor="t" anchorCtr="0"/>
          <a:lstStyle>
            <a:lvl1pPr marL="226002" indent="-22600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9745" indent="-16813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5403" indent="-22759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95159006"/>
      </p:ext>
    </p:extLst>
  </p:cSld>
  <p:clrMapOvr>
    <a:masterClrMapping/>
  </p:clrMapOvr>
  <p:transition spd="med">
    <p:wipe dir="r"/>
  </p:transition>
</p:sldLayout>
</file>

<file path=ppt/slideLayouts/slideLayout2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319"/>
            <a:ext cx="7955280" cy="472577"/>
          </a:xfrm>
          <a:prstGeom prst="rect">
            <a:avLst/>
          </a:prstGeom>
        </p:spPr>
        <p:txBody>
          <a:bodyPr lIns="0" tIns="45287" rIns="0" bIns="45287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765533219"/>
      </p:ext>
    </p:extLst>
  </p:cSld>
  <p:clrMapOvr>
    <a:masterClrMapping/>
  </p:clrMapOvr>
  <p:transition spd="med">
    <p:wipe dir="r"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3778" tIns="223778" rIns="223778" bIns="22377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26135"/>
      </p:ext>
    </p:extLst>
  </p:cSld>
  <p:clrMapOvr>
    <a:masterClrMapping/>
  </p:clrMapOvr>
  <p:transition spd="med">
    <p:wipe dir="r"/>
  </p:transition>
</p:sldLayout>
</file>

<file path=ppt/slideLayouts/slideLayout2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1802445"/>
      </p:ext>
    </p:extLst>
  </p:cSld>
  <p:clrMapOvr>
    <a:masterClrMapping/>
  </p:clrMapOvr>
  <p:transition spd="med">
    <p:wipe dir="r"/>
  </p:transition>
</p:sldLayout>
</file>

<file path=ppt/slideLayouts/slideLayout22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04127"/>
      </p:ext>
    </p:extLst>
  </p:cSld>
  <p:clrMapOvr>
    <a:masterClrMapping/>
  </p:clrMapOvr>
  <p:transition spd="med">
    <p:wipe dir="r"/>
  </p:transition>
</p:sldLayout>
</file>

<file path=ppt/slideLayouts/slideLayout22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18802"/>
      </p:ext>
    </p:extLst>
  </p:cSld>
  <p:clrMapOvr>
    <a:masterClrMapping/>
  </p:clrMapOvr>
  <p:transition spd="med">
    <p:wipe dir="r"/>
  </p:transition>
</p:sldLayout>
</file>

<file path=ppt/slideLayouts/slideLayout22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81882"/>
      </p:ext>
    </p:extLst>
  </p:cSld>
  <p:clrMapOvr>
    <a:masterClrMapping/>
  </p:clrMapOvr>
  <p:transition spd="med">
    <p:wipe dir="r"/>
  </p:transition>
</p:sldLayout>
</file>

<file path=ppt/slideLayouts/slideLayout22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51499"/>
      </p:ext>
    </p:extLst>
  </p:cSld>
  <p:clrMapOvr>
    <a:masterClrMapping/>
  </p:clrMapOvr>
  <p:transition spd="med">
    <p:wipe dir="r"/>
  </p:transition>
</p:sldLayout>
</file>

<file path=ppt/slideLayouts/slideLayout22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61061"/>
      </p:ext>
    </p:extLst>
  </p:cSld>
  <p:clrMapOvr>
    <a:masterClrMapping/>
  </p:clrMapOvr>
  <p:transition spd="med">
    <p:wipe dir="r"/>
  </p:transition>
</p:sldLayout>
</file>

<file path=ppt/slideLayouts/slideLayout22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13239"/>
      </p:ext>
    </p:extLst>
  </p:cSld>
  <p:clrMapOvr>
    <a:masterClrMapping/>
  </p:clrMapOvr>
  <p:transition spd="med">
    <p:wipe dir="r"/>
  </p:transition>
</p:sldLayout>
</file>

<file path=ppt/slideLayouts/slideLayout22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287" rIns="0" bIns="45287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178257"/>
      </p:ext>
    </p:extLst>
  </p:cSld>
  <p:clrMapOvr>
    <a:masterClrMapping/>
  </p:clrMapOvr>
  <p:transition spd="med">
    <p:wipe dir="r"/>
  </p:transition>
</p:sldLayout>
</file>

<file path=ppt/slideLayouts/slideLayout22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12494"/>
      </p:ext>
    </p:extLst>
  </p:cSld>
  <p:clrMapOvr>
    <a:masterClrMapping/>
  </p:clrMapOvr>
  <p:transition spd="med">
    <p:wipe dir="r"/>
  </p:transition>
</p:sldLayout>
</file>

<file path=ppt/slideLayouts/slideLayout22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90129"/>
      </p:ext>
    </p:extLst>
  </p:cSld>
  <p:clrMapOvr>
    <a:masterClrMapping/>
  </p:clrMapOvr>
  <p:transition spd="med">
    <p:wipe dir="r"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085015"/>
      </p:ext>
    </p:extLst>
  </p:cSld>
  <p:clrMapOvr>
    <a:masterClrMapping/>
  </p:clrMapOvr>
  <p:transition spd="slow">
    <p:fade/>
  </p:transition>
</p:sldLayout>
</file>

<file path=ppt/slideLayouts/slideLayout22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1359041"/>
      </p:ext>
    </p:extLst>
  </p:cSld>
  <p:clrMapOvr>
    <a:masterClrMapping/>
  </p:clrMapOvr>
  <p:transition spd="med">
    <p:wipe dir="r"/>
  </p:transition>
</p:sldLayout>
</file>

<file path=ppt/slideLayouts/slideLayout22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6059094"/>
      </p:ext>
    </p:extLst>
  </p:cSld>
  <p:clrMapOvr>
    <a:masterClrMapping/>
  </p:clrMapOvr>
  <p:transition spd="slow">
    <p:fade/>
  </p:transition>
</p:sldLayout>
</file>

<file path=ppt/slideLayouts/slideLayout2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465" rIns="0" bIns="45465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017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4640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0921" indent="-228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5691212"/>
      </p:ext>
    </p:extLst>
  </p:cSld>
  <p:clrMapOvr>
    <a:masterClrMapping/>
  </p:clrMapOvr>
  <p:transition spd="med">
    <p:wipe dir="r"/>
  </p:transition>
</p:sldLayout>
</file>

<file path=ppt/slideLayouts/slideLayout22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1248" tIns="45624" rIns="91248" bIns="45624"/>
          <a:lstStyle>
            <a:lvl1pPr marL="182131" indent="-182131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7911" indent="-175781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0043" indent="-182131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68336" indent="0">
              <a:buClr>
                <a:srgbClr val="0085C3"/>
              </a:buClr>
              <a:buNone/>
              <a:defRPr/>
            </a:lvl4pPr>
            <a:lvl5pPr marL="182447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1248" tIns="45624" rIns="91248" bIns="45624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857576"/>
      </p:ext>
    </p:extLst>
  </p:cSld>
  <p:clrMapOvr>
    <a:masterClrMapping/>
  </p:clrMapOvr>
  <p:transition>
    <p:fade/>
  </p:transition>
</p:sldLayout>
</file>

<file path=ppt/slideLayouts/slideLayout2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0102303"/>
      </p:ext>
    </p:extLst>
  </p:cSld>
  <p:clrMapOvr>
    <a:masterClrMapping/>
  </p:clrMapOvr>
  <p:transition spd="med">
    <p:wipe dir="r"/>
  </p:transition>
</p:sldLayout>
</file>

<file path=ppt/slideLayouts/slideLayout22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8798" indent="-173443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1248" tIns="45624" rIns="91248" bIns="45624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7173800"/>
      </p:ext>
    </p:extLst>
  </p:cSld>
  <p:clrMapOvr>
    <a:masterClrMapping/>
  </p:clrMapOvr>
  <p:transition spd="med">
    <p:wipe dir="r"/>
  </p:transition>
</p:sldLayout>
</file>

<file path=ppt/slideLayouts/slideLayout22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246" tIns="45623" rIns="91246" bIns="45623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51281812"/>
      </p:ext>
    </p:extLst>
  </p:cSld>
  <p:clrMapOvr>
    <a:masterClrMapping/>
  </p:clrMapOvr>
  <p:transition spd="med">
    <p:wipe dir="r"/>
  </p:transition>
</p:sldLayout>
</file>

<file path=ppt/slideLayouts/slideLayout22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27" tIns="34286" rIns="68427" bIns="34286" rtlCol="0" anchor="ctr"/>
          <a:lstStyle/>
          <a:p>
            <a:pPr algn="ctr" defTabSz="67597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27" tIns="34286" rIns="68427" bIns="34286" rtlCol="0" anchor="ctr"/>
          <a:lstStyle/>
          <a:p>
            <a:pPr algn="ctr" defTabSz="67597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27" tIns="34286" rIns="68427" bIns="34286" rtlCol="0" anchor="ctr"/>
          <a:lstStyle/>
          <a:p>
            <a:pPr algn="ctr" defTabSz="675974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19274"/>
      </p:ext>
    </p:extLst>
  </p:cSld>
  <p:clrMapOvr>
    <a:masterClrMapping/>
  </p:clrMapOvr>
  <p:transition spd="med">
    <p:wipe dir="r"/>
  </p:transition>
</p:sldLayout>
</file>

<file path=ppt/slideLayouts/slideLayout22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33241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2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246" tIns="45623" rIns="91246" bIns="45623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0444430"/>
      </p:ext>
    </p:extLst>
  </p:cSld>
  <p:clrMapOvr>
    <a:masterClrMapping/>
  </p:clrMapOvr>
  <p:transition spd="med">
    <p:wipe dir="r"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89832" tIns="44916" rIns="89832" bIns="44916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1594" indent="-22685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1524964"/>
      </p:ext>
    </p:extLst>
  </p:cSld>
  <p:clrMapOvr>
    <a:masterClrMapping/>
  </p:clrMapOvr>
  <p:transition spd="med">
    <p:wipe dir="r"/>
  </p:transition>
</p:sldLayout>
</file>

<file path=ppt/slideLayouts/slideLayout22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13123"/>
      </p:ext>
    </p:extLst>
  </p:cSld>
  <p:clrMapOvr>
    <a:masterClrMapping/>
  </p:clrMapOvr>
  <p:transition spd="slow">
    <p:fade/>
  </p:transition>
</p:sldLayout>
</file>

<file path=ppt/slideLayouts/slideLayout22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066" indent="-171066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3197" indent="-17106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8180" indent="-11401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97270" indent="-17106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39308" indent="-17106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9675945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2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183337"/>
      </p:ext>
    </p:extLst>
  </p:cSld>
  <p:clrMapOvr>
    <a:masterClrMapping/>
  </p:clrMapOvr>
  <p:transition>
    <p:fade/>
  </p:transition>
</p:sldLayout>
</file>

<file path=ppt/slideLayouts/slideLayout22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1248" tIns="45624" rIns="91248" bIns="45624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1248" tIns="45624" rIns="91248" bIns="45624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1597529"/>
      </p:ext>
    </p:extLst>
  </p:cSld>
  <p:clrMapOvr>
    <a:masterClrMapping/>
  </p:clrMapOvr>
  <p:transition spd="med">
    <p:wipe dir="r"/>
  </p:transition>
</p:sldLayout>
</file>

<file path=ppt/slideLayouts/slideLayout22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036606"/>
      </p:ext>
    </p:extLst>
  </p:cSld>
  <p:clrMapOvr>
    <a:masterClrMapping/>
  </p:clrMapOvr>
</p:sldLayout>
</file>

<file path=ppt/slideLayouts/slideLayout22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12787"/>
      </p:ext>
    </p:extLst>
  </p:cSld>
  <p:clrMapOvr>
    <a:masterClrMapping/>
  </p:clrMapOvr>
  <p:transition spd="med">
    <p:wipe dir="r"/>
  </p:transition>
</p:sldLayout>
</file>

<file path=ppt/slideLayouts/slideLayout22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198" tIns="34289" rIns="68198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879069975"/>
      </p:ext>
    </p:extLst>
  </p:cSld>
  <p:clrMapOvr>
    <a:masterClrMapping/>
  </p:clrMapOvr>
  <p:transition spd="med">
    <p:zoom dir="in"/>
  </p:transition>
</p:sldLayout>
</file>

<file path=ppt/slideLayouts/slideLayout22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6806603"/>
      </p:ext>
    </p:extLst>
  </p:cSld>
  <p:clrMapOvr>
    <a:masterClrMapping/>
  </p:clrMapOvr>
  <p:transition spd="med">
    <p:zoom dir="in"/>
  </p:transition>
</p:sldLayout>
</file>

<file path=ppt/slideLayouts/slideLayout22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1219526"/>
      </p:ext>
    </p:extLst>
  </p:cSld>
  <p:clrMapOvr>
    <a:masterClrMapping/>
  </p:clrMapOvr>
  <p:transition spd="med">
    <p:wipe dir="r"/>
  </p:transition>
</p:sldLayout>
</file>

<file path=ppt/slideLayouts/slideLayout22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5203858"/>
      </p:ext>
    </p:extLst>
  </p:cSld>
  <p:clrMapOvr>
    <a:masterClrMapping/>
  </p:clrMapOvr>
  <p:transition spd="med">
    <p:wipe dir="r"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981779"/>
      </p:ext>
    </p:extLst>
  </p:cSld>
  <p:clrMapOvr>
    <a:masterClrMapping/>
  </p:clrMapOvr>
  <p:transition spd="med">
    <p:wipe dir="r"/>
  </p:transition>
</p:sldLayout>
</file>

<file path=ppt/slideLayouts/slideLayout226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024" tIns="228024" rIns="228024" bIns="22802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811771"/>
      </p:ext>
    </p:extLst>
  </p:cSld>
  <p:clrMapOvr>
    <a:masterClrMapping/>
  </p:clrMapOvr>
  <p:transition spd="med">
    <p:wipe dir="r"/>
  </p:transition>
</p:sldLayout>
</file>

<file path=ppt/slideLayouts/slideLayout22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6956425"/>
      </p:ext>
    </p:extLst>
  </p:cSld>
  <p:clrMapOvr>
    <a:masterClrMapping/>
  </p:clrMapOvr>
  <p:transition spd="slow">
    <p:fade/>
  </p:transition>
</p:sldLayout>
</file>

<file path=ppt/slideLayouts/slideLayout2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1248" tIns="45624" rIns="91248" bIns="45624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1506" indent="-23109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97765865"/>
      </p:ext>
    </p:extLst>
  </p:cSld>
  <p:clrMapOvr>
    <a:masterClrMapping/>
  </p:clrMapOvr>
  <p:transition spd="med">
    <p:wipe dir="r"/>
  </p:transition>
</p:sldLayout>
</file>

<file path=ppt/slideLayouts/slideLayout22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162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0636761"/>
      </p:ext>
    </p:extLst>
  </p:cSld>
  <p:clrMapOvr>
    <a:masterClrMapping/>
  </p:clrMapOvr>
  <p:transition spd="med">
    <p:wipe dir="r"/>
  </p:transition>
</p:sldLayout>
</file>

<file path=ppt/slideLayouts/slideLayout2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564734"/>
      </p:ext>
    </p:extLst>
  </p:cSld>
  <p:clrMapOvr>
    <a:masterClrMapping/>
  </p:clrMapOvr>
  <p:transition spd="med">
    <p:wipe dir="r"/>
  </p:transition>
</p:sldLayout>
</file>

<file path=ppt/slideLayouts/slideLayout22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75" tIns="45437" rIns="90875" bIns="45437" anchor="ctr"/>
          <a:lstStyle/>
          <a:p>
            <a:pPr algn="ctr" defTabSz="682910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604113"/>
      </p:ext>
    </p:extLst>
  </p:cSld>
  <p:clrMapOvr>
    <a:masterClrMapping/>
  </p:clrMapOvr>
  <p:transition spd="med">
    <p:wipe dir="r"/>
  </p:transition>
</p:sldLayout>
</file>

<file path=ppt/slideLayouts/slideLayout2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746" indent="-23009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746" indent="-23009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002035"/>
      </p:ext>
    </p:extLst>
  </p:cSld>
  <p:clrMapOvr>
    <a:masterClrMapping/>
  </p:clrMapOvr>
  <p:transition spd="med">
    <p:wipe dir="r"/>
  </p:transition>
</p:sldLayout>
</file>

<file path=ppt/slideLayouts/slideLayout2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746" indent="-23009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0746" indent="-230096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039029"/>
      </p:ext>
    </p:extLst>
  </p:cSld>
  <p:clrMapOvr>
    <a:masterClrMapping/>
  </p:clrMapOvr>
  <p:transition spd="med">
    <p:wipe dir="r"/>
  </p:transition>
</p:sldLayout>
</file>

<file path=ppt/slideLayouts/slideLayout2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888" tIns="45443" rIns="90888" bIns="45443"/>
          <a:lstStyle/>
          <a:p>
            <a:pPr defTabSz="682910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677668"/>
      </p:ext>
    </p:extLst>
  </p:cSld>
  <p:clrMapOvr>
    <a:masterClrMapping/>
  </p:clrMapOvr>
  <p:transition spd="med">
    <p:wipe dir="r"/>
  </p:transition>
</p:sldLayout>
</file>

<file path=ppt/slideLayouts/slideLayout2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51865"/>
      </p:ext>
    </p:extLst>
  </p:cSld>
  <p:clrMapOvr>
    <a:masterClrMapping/>
  </p:clrMapOvr>
  <p:transition spd="med">
    <p:wipe dir="r"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9716924"/>
      </p:ext>
    </p:extLst>
  </p:cSld>
  <p:clrMapOvr>
    <a:masterClrMapping/>
  </p:clrMapOvr>
  <p:transition spd="med">
    <p:wipe dir="r"/>
  </p:transition>
</p:sldLayout>
</file>

<file path=ppt/slideLayouts/slideLayout2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886466"/>
      </p:ext>
    </p:extLst>
  </p:cSld>
  <p:clrMapOvr>
    <a:masterClrMapping/>
  </p:clrMapOvr>
  <p:transition spd="med">
    <p:wipe dir="r"/>
  </p:transition>
</p:sldLayout>
</file>

<file path=ppt/slideLayouts/slideLayout2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6922" tIns="226922" rIns="226922" bIns="226922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875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875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733007"/>
      </p:ext>
    </p:extLst>
  </p:cSld>
  <p:clrMapOvr>
    <a:masterClrMapping/>
  </p:clrMapOvr>
  <p:transition spd="med">
    <p:wipe dir="r"/>
  </p:transition>
</p:sldLayout>
</file>

<file path=ppt/slideLayouts/slideLayout22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888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910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888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2910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2910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878" tIns="45440" rIns="90878" bIns="4544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888" tIns="45443" rIns="90888" bIns="4544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2910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888" tIns="45443" rIns="90888" bIns="4544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33950"/>
      </p:ext>
    </p:extLst>
  </p:cSld>
  <p:clrMapOvr>
    <a:masterClrMapping/>
  </p:clrMapOvr>
  <p:transition spd="med">
    <p:wipe dir="r"/>
  </p:transition>
</p:sldLayout>
</file>

<file path=ppt/slideLayouts/slideLayout22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642" tIns="136331" rIns="136331" bIns="136331" anchor="ctr"/>
          <a:lstStyle/>
          <a:p>
            <a:pPr defTabSz="682910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888" tIns="45443" rIns="90888" bIns="45443" anchor="ctr"/>
          <a:lstStyle/>
          <a:p>
            <a:pPr defTabSz="682910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0810084"/>
      </p:ext>
    </p:extLst>
  </p:cSld>
  <p:clrMapOvr>
    <a:masterClrMapping/>
  </p:clrMapOvr>
  <p:transition spd="med">
    <p:wipe dir="r"/>
  </p:transition>
</p:sldLayout>
</file>

<file path=ppt/slideLayouts/slideLayout22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439"/>
            <a:ext cx="2895600" cy="274637"/>
          </a:xfrm>
          <a:prstGeom prst="rect">
            <a:avLst/>
          </a:prstGeom>
        </p:spPr>
        <p:txBody>
          <a:bodyPr lIns="90888" tIns="45443" rIns="90888" bIns="45443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2910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15486"/>
      </p:ext>
    </p:extLst>
  </p:cSld>
  <p:clrMapOvr>
    <a:masterClrMapping/>
  </p:clrMapOvr>
</p:sldLayout>
</file>

<file path=ppt/slideLayouts/slideLayout22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3" rIns="90888" bIns="45443" anchor="ctr"/>
          <a:lstStyle/>
          <a:p>
            <a:pPr algn="ctr" defTabSz="68291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3" rIns="90888" bIns="45443" anchor="ctr"/>
          <a:lstStyle/>
          <a:p>
            <a:pPr algn="ctr" defTabSz="68291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3" rIns="90888" bIns="45443" anchor="ctr"/>
          <a:lstStyle/>
          <a:p>
            <a:pPr algn="ctr" defTabSz="682910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3282290"/>
      </p:ext>
    </p:extLst>
  </p:cSld>
  <p:clrMapOvr>
    <a:masterClrMapping/>
  </p:clrMapOvr>
  <p:transition spd="med">
    <p:wipe dir="r"/>
  </p:transition>
</p:sldLayout>
</file>

<file path=ppt/slideLayouts/slideLayout22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080589"/>
      </p:ext>
    </p:extLst>
  </p:cSld>
  <p:clrMapOvr>
    <a:masterClrMapping/>
  </p:clrMapOvr>
  <p:transition spd="med">
    <p:wipe dir="r"/>
  </p:transition>
</p:sldLayout>
</file>

<file path=ppt/slideLayouts/slideLayout22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9234" indent="-23012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47626165"/>
      </p:ext>
    </p:extLst>
  </p:cSld>
  <p:clrMapOvr>
    <a:masterClrMapping/>
  </p:clrMapOvr>
  <p:transition spd="med">
    <p:wipe dir="r"/>
  </p:transition>
</p:sldLayout>
</file>

<file path=ppt/slideLayouts/slideLayout22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375" tIns="38687" rIns="77375" bIns="38687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2910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46911662"/>
      </p:ext>
    </p:extLst>
  </p:cSld>
  <p:clrMapOvr>
    <a:masterClrMapping/>
  </p:clrMapOvr>
</p:sldLayout>
</file>

<file path=ppt/slideLayouts/slideLayout22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375" tIns="38687" rIns="77375" bIns="38687" anchor="ctr"/>
          <a:lstStyle/>
          <a:p>
            <a:pPr algn="ctr" defTabSz="682910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375" tIns="38687" rIns="77375" bIns="38687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2910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2910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618640929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098" tIns="44534" rIns="89098" bIns="44534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89924" tIns="44962" rIns="89924" bIns="44962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52682"/>
      </p:ext>
    </p:extLst>
  </p:cSld>
  <p:clrMapOvr>
    <a:masterClrMapping/>
  </p:clrMapOvr>
  <p:transition>
    <p:fade/>
  </p:transition>
</p:sldLayout>
</file>

<file path=ppt/slideLayouts/slideLayout22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9277445"/>
      </p:ext>
    </p:extLst>
  </p:cSld>
  <p:clrMapOvr>
    <a:masterClrMapping/>
  </p:clrMapOvr>
  <p:transition spd="med">
    <p:wipe dir="r"/>
  </p:transition>
</p:sldLayout>
</file>

<file path=ppt/slideLayouts/slideLayout22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139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6395303"/>
      </p:ext>
    </p:extLst>
  </p:cSld>
  <p:clrMapOvr>
    <a:masterClrMapping/>
  </p:clrMapOvr>
  <p:transition spd="med">
    <p:wipe dir="r"/>
  </p:transition>
</p:sldLayout>
</file>

<file path=ppt/slideLayouts/slideLayout2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332284"/>
      </p:ext>
    </p:extLst>
  </p:cSld>
  <p:clrMapOvr>
    <a:masterClrMapping/>
  </p:clrMapOvr>
  <p:transition spd="med">
    <p:wipe dir="r"/>
  </p:transition>
</p:sldLayout>
</file>

<file path=ppt/slideLayouts/slideLayout22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21" tIns="45460" rIns="90921" bIns="45460" anchor="ctr"/>
          <a:lstStyle/>
          <a:p>
            <a:pPr algn="ctr" defTabSz="683301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301803"/>
      </p:ext>
    </p:extLst>
  </p:cSld>
  <p:clrMapOvr>
    <a:masterClrMapping/>
  </p:clrMapOvr>
  <p:transition spd="med">
    <p:wipe dir="r"/>
  </p:transition>
</p:sldLayout>
</file>

<file path=ppt/slideLayouts/slideLayout2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068" indent="-23023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068" indent="-23023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2423590"/>
      </p:ext>
    </p:extLst>
  </p:cSld>
  <p:clrMapOvr>
    <a:masterClrMapping/>
  </p:clrMapOvr>
  <p:transition spd="med">
    <p:wipe dir="r"/>
  </p:transition>
</p:sldLayout>
</file>

<file path=ppt/slideLayouts/slideLayout2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068" indent="-23023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068" indent="-230234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1508773"/>
      </p:ext>
    </p:extLst>
  </p:cSld>
  <p:clrMapOvr>
    <a:masterClrMapping/>
  </p:clrMapOvr>
  <p:transition spd="med">
    <p:wipe dir="r"/>
  </p:transition>
</p:sldLayout>
</file>

<file path=ppt/slideLayouts/slideLayout2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934" tIns="45466" rIns="90934" bIns="45466"/>
          <a:lstStyle/>
          <a:p>
            <a:pPr defTabSz="683301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566472"/>
      </p:ext>
    </p:extLst>
  </p:cSld>
  <p:clrMapOvr>
    <a:masterClrMapping/>
  </p:clrMapOvr>
  <p:transition spd="med">
    <p:wipe dir="r"/>
  </p:transition>
</p:sldLayout>
</file>

<file path=ppt/slideLayouts/slideLayout2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022563"/>
      </p:ext>
    </p:extLst>
  </p:cSld>
  <p:clrMapOvr>
    <a:masterClrMapping/>
  </p:clrMapOvr>
  <p:transition spd="med">
    <p:wipe dir="r"/>
  </p:transition>
</p:sldLayout>
</file>

<file path=ppt/slideLayouts/slideLayout2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7078588"/>
      </p:ext>
    </p:extLst>
  </p:cSld>
  <p:clrMapOvr>
    <a:masterClrMapping/>
  </p:clrMapOvr>
  <p:transition spd="med">
    <p:wipe dir="r"/>
  </p:transition>
</p:sldLayout>
</file>

<file path=ppt/slideLayouts/slideLayout2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7060" tIns="227060" rIns="227060" bIns="22706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21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21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458103"/>
      </p:ext>
    </p:extLst>
  </p:cSld>
  <p:clrMapOvr>
    <a:masterClrMapping/>
  </p:clrMapOvr>
  <p:transition spd="med">
    <p:wipe dir="r"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01" tIns="34289" rIns="6740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01" tIns="34289" rIns="6740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01" tIns="34289" rIns="67401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44498"/>
      </p:ext>
    </p:extLst>
  </p:cSld>
  <p:clrMapOvr>
    <a:masterClrMapping/>
  </p:clrMapOvr>
  <p:transition spd="med">
    <p:wipe dir="r"/>
  </p:transition>
</p:sldLayout>
</file>

<file path=ppt/slideLayouts/slideLayout22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93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3301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93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3301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3301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924" tIns="45463" rIns="90924" bIns="45463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934" tIns="45466" rIns="90934" bIns="45466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3301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934" tIns="45466" rIns="90934" bIns="45466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190270"/>
      </p:ext>
    </p:extLst>
  </p:cSld>
  <p:clrMapOvr>
    <a:masterClrMapping/>
  </p:clrMapOvr>
  <p:transition spd="med">
    <p:wipe dir="r"/>
  </p:transition>
</p:sldLayout>
</file>

<file path=ppt/slideLayouts/slideLayout22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745" tIns="136400" rIns="136400" bIns="136400" anchor="ctr"/>
          <a:lstStyle/>
          <a:p>
            <a:pPr defTabSz="683301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934" tIns="45466" rIns="90934" bIns="45466" anchor="ctr"/>
          <a:lstStyle/>
          <a:p>
            <a:pPr defTabSz="683301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9762665"/>
      </p:ext>
    </p:extLst>
  </p:cSld>
  <p:clrMapOvr>
    <a:masterClrMapping/>
  </p:clrMapOvr>
  <p:transition spd="med">
    <p:wipe dir="r"/>
  </p:transition>
</p:sldLayout>
</file>

<file path=ppt/slideLayouts/slideLayout2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416"/>
            <a:ext cx="2895600" cy="274637"/>
          </a:xfrm>
          <a:prstGeom prst="rect">
            <a:avLst/>
          </a:prstGeom>
        </p:spPr>
        <p:txBody>
          <a:bodyPr lIns="90934" tIns="45466" rIns="90934" bIns="45466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301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154902"/>
      </p:ext>
    </p:extLst>
  </p:cSld>
  <p:clrMapOvr>
    <a:masterClrMapping/>
  </p:clrMapOvr>
</p:sldLayout>
</file>

<file path=ppt/slideLayouts/slideLayout22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34" tIns="45466" rIns="90934" bIns="45466" anchor="ctr"/>
          <a:lstStyle/>
          <a:p>
            <a:pPr algn="ctr" defTabSz="683301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34" tIns="45466" rIns="90934" bIns="45466" anchor="ctr"/>
          <a:lstStyle/>
          <a:p>
            <a:pPr algn="ctr" defTabSz="683301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34" tIns="45466" rIns="90934" bIns="45466" anchor="ctr"/>
          <a:lstStyle/>
          <a:p>
            <a:pPr algn="ctr" defTabSz="683301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9061936"/>
      </p:ext>
    </p:extLst>
  </p:cSld>
  <p:clrMapOvr>
    <a:masterClrMapping/>
  </p:clrMapOvr>
  <p:transition spd="med">
    <p:wipe dir="r"/>
  </p:transition>
</p:sldLayout>
</file>

<file path=ppt/slideLayouts/slideLayout22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41232"/>
      </p:ext>
    </p:extLst>
  </p:cSld>
  <p:clrMapOvr>
    <a:masterClrMapping/>
  </p:clrMapOvr>
  <p:transition spd="med">
    <p:wipe dir="r"/>
  </p:transition>
</p:sldLayout>
</file>

<file path=ppt/slideLayouts/slideLayout2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9556" indent="-23026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235424002"/>
      </p:ext>
    </p:extLst>
  </p:cSld>
  <p:clrMapOvr>
    <a:masterClrMapping/>
  </p:clrMapOvr>
  <p:transition spd="med">
    <p:wipe dir="r"/>
  </p:transition>
</p:sldLayout>
</file>

<file path=ppt/slideLayouts/slideLayout22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421" tIns="38710" rIns="77421" bIns="38710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3301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46698997"/>
      </p:ext>
    </p:extLst>
  </p:cSld>
  <p:clrMapOvr>
    <a:masterClrMapping/>
  </p:clrMapOvr>
</p:sldLayout>
</file>

<file path=ppt/slideLayouts/slideLayout22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421" tIns="38710" rIns="77421" bIns="38710" anchor="ctr"/>
          <a:lstStyle/>
          <a:p>
            <a:pPr algn="ctr" defTabSz="683301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421" tIns="38710" rIns="77421" bIns="38710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3301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3301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07552181"/>
      </p:ext>
    </p:extLst>
  </p:cSld>
  <p:clrMapOvr>
    <a:masterClrMapping/>
  </p:clrMapOvr>
</p:sldLayout>
</file>

<file path=ppt/slideLayouts/slideLayout22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19932872"/>
      </p:ext>
    </p:extLst>
  </p:cSld>
  <p:clrMapOvr>
    <a:masterClrMapping/>
  </p:clrMapOvr>
  <p:transition spd="med">
    <p:wipe dir="r"/>
  </p:transition>
</p:sldLayout>
</file>

<file path=ppt/slideLayouts/slideLayout2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14800"/>
      </p:ext>
    </p:extLst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1823853"/>
            <a:ext cx="7886700" cy="1495794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54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165" y="4611569"/>
            <a:ext cx="347472" cy="3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66495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072434"/>
      </p:ext>
    </p:extLst>
  </p:cSld>
  <p:clrMapOvr>
    <a:masterClrMapping/>
  </p:clrMapOvr>
  <p:transition spd="med">
    <p:wipe dir="r"/>
  </p:transition>
</p:sldLayout>
</file>

<file path=ppt/slideLayouts/slideLayout2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2286783"/>
      </p:ext>
    </p:extLst>
  </p:cSld>
  <p:clrMapOvr>
    <a:masterClrMapping/>
  </p:clrMapOvr>
  <p:transition spd="med">
    <p:wipe dir="r"/>
  </p:transition>
</p:sldLayout>
</file>

<file path=ppt/slideLayouts/slideLayout23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736122908"/>
      </p:ext>
    </p:extLst>
  </p:cSld>
  <p:clrMapOvr>
    <a:masterClrMapping/>
  </p:clrMapOvr>
</p:sldLayout>
</file>

<file path=ppt/slideLayouts/slideLayout230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484" tIns="44727" rIns="89484" bIns="44727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0310" tIns="45155" rIns="90310" bIns="45155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627472"/>
      </p:ext>
    </p:extLst>
  </p:cSld>
  <p:clrMapOvr>
    <a:masterClrMapping/>
  </p:clrMapOvr>
  <p:transition>
    <p:fade/>
  </p:transition>
</p:sldLayout>
</file>

<file path=ppt/slideLayouts/slideLayout23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69" rIns="0" bIns="4566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93975"/>
      </p:ext>
    </p:extLst>
  </p:cSld>
  <p:clrMapOvr>
    <a:masterClrMapping/>
  </p:clrMapOvr>
  <p:transition spd="med">
    <p:wipe dir="r"/>
  </p:transition>
</p:sldLayout>
</file>

<file path=ppt/slideLayouts/slideLayout23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69" rIns="0" bIns="4566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13113"/>
      </p:ext>
    </p:extLst>
  </p:cSld>
  <p:clrMapOvr>
    <a:masterClrMapping/>
  </p:clrMapOvr>
  <p:transition spd="med">
    <p:wipe dir="r"/>
  </p:transition>
</p:sldLayout>
</file>

<file path=ppt/slideLayouts/slideLayout23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69" rIns="0" bIns="4566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35544"/>
      </p:ext>
    </p:extLst>
  </p:cSld>
  <p:clrMapOvr>
    <a:masterClrMapping/>
  </p:clrMapOvr>
  <p:transition spd="med">
    <p:wipe dir="r"/>
  </p:transition>
</p:sldLayout>
</file>

<file path=ppt/slideLayouts/slideLayout23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669" rIns="0" bIns="45669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186054"/>
      </p:ext>
    </p:extLst>
  </p:cSld>
  <p:clrMapOvr>
    <a:masterClrMapping/>
  </p:clrMapOvr>
  <p:transition spd="med">
    <p:wipe dir="r"/>
  </p:transition>
</p:sldLayout>
</file>

<file path=ppt/slideLayouts/slideLayout2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69" rIns="0" bIns="4566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40853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810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5370515"/>
      </p:ext>
    </p:extLst>
  </p:cSld>
  <p:clrMapOvr>
    <a:masterClrMapping/>
  </p:clrMapOvr>
  <p:transition spd="med">
    <p:wipe dir="r"/>
  </p:transition>
</p:sldLayout>
</file>

<file path=ppt/slideLayouts/slideLayout2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69" rIns="0" bIns="4566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182909"/>
      </p:ext>
    </p:extLst>
  </p:cSld>
  <p:clrMapOvr>
    <a:masterClrMapping/>
  </p:clrMapOvr>
  <p:transition spd="med">
    <p:wipe dir="r"/>
  </p:transition>
</p:sldLayout>
</file>

<file path=ppt/slideLayouts/slideLayout2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669" rIns="0" bIns="45669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7817"/>
            <a:ext cx="7960422" cy="313267"/>
          </a:xfrm>
          <a:prstGeom prst="rect">
            <a:avLst/>
          </a:prstGeom>
        </p:spPr>
        <p:txBody>
          <a:bodyPr lIns="0" tIns="45669" rIns="0" bIns="45669" anchor="t" anchorCtr="0"/>
          <a:lstStyle>
            <a:lvl1pPr marL="228294" indent="-22829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6200038"/>
      </p:ext>
    </p:extLst>
  </p:cSld>
  <p:clrMapOvr>
    <a:masterClrMapping/>
  </p:clrMapOvr>
  <p:transition spd="med">
    <p:wipe dir="r"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753" indent="-17068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753" indent="-17068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463368"/>
      </p:ext>
    </p:extLst>
  </p:cSld>
  <p:clrMapOvr>
    <a:masterClrMapping/>
  </p:clrMapOvr>
  <p:transition spd="med">
    <p:wipe dir="r"/>
  </p:transition>
</p:sldLayout>
</file>

<file path=ppt/slideLayouts/slideLayout2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669" rIns="0" bIns="4566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76726879"/>
      </p:ext>
    </p:extLst>
  </p:cSld>
  <p:clrMapOvr>
    <a:masterClrMapping/>
  </p:clrMapOvr>
  <p:transition spd="med">
    <p:wipe dir="r"/>
  </p:transition>
</p:sldLayout>
</file>

<file path=ppt/slideLayouts/slideLayout2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669" rIns="0" bIns="4566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76006680"/>
      </p:ext>
    </p:extLst>
  </p:cSld>
  <p:clrMapOvr>
    <a:masterClrMapping/>
  </p:clrMapOvr>
  <p:transition spd="med">
    <p:wipe dir="r"/>
  </p:transition>
</p:sldLayout>
</file>

<file path=ppt/slideLayouts/slideLayout2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669" rIns="0" bIns="45669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5669" rIns="0" bIns="45669" anchor="t" anchorCtr="0"/>
          <a:lstStyle>
            <a:lvl1pPr marL="228294" indent="-22829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56490786"/>
      </p:ext>
    </p:extLst>
  </p:cSld>
  <p:clrMapOvr>
    <a:masterClrMapping/>
  </p:clrMapOvr>
  <p:transition spd="med">
    <p:wipe dir="r"/>
  </p:transition>
</p:sldLayout>
</file>

<file path=ppt/slideLayouts/slideLayout2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669" rIns="0" bIns="4566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417"/>
            <a:ext cx="4305300" cy="313267"/>
          </a:xfrm>
          <a:prstGeom prst="rect">
            <a:avLst/>
          </a:prstGeom>
        </p:spPr>
        <p:txBody>
          <a:bodyPr lIns="0" tIns="45669" rIns="0" bIns="45669" anchor="t" anchorCtr="0"/>
          <a:lstStyle>
            <a:lvl1pPr marL="228294" indent="-228294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7767" indent="-16965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7281" indent="-22988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7663796"/>
      </p:ext>
    </p:extLst>
  </p:cSld>
  <p:clrMapOvr>
    <a:masterClrMapping/>
  </p:clrMapOvr>
  <p:transition spd="med">
    <p:wipe dir="r"/>
  </p:transition>
</p:sldLayout>
</file>

<file path=ppt/slideLayouts/slideLayout2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937"/>
            <a:ext cx="7955280" cy="472577"/>
          </a:xfrm>
          <a:prstGeom prst="rect">
            <a:avLst/>
          </a:prstGeom>
        </p:spPr>
        <p:txBody>
          <a:bodyPr lIns="0" tIns="45669" rIns="0" bIns="45669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126255662"/>
      </p:ext>
    </p:extLst>
  </p:cSld>
  <p:clrMapOvr>
    <a:masterClrMapping/>
  </p:clrMapOvr>
  <p:transition spd="med">
    <p:wipe dir="r"/>
  </p:transition>
</p:sldLayout>
</file>

<file path=ppt/slideLayouts/slideLayout2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6870647"/>
      </p:ext>
    </p:extLst>
  </p:cSld>
  <p:clrMapOvr>
    <a:masterClrMapping/>
  </p:clrMapOvr>
  <p:transition spd="med">
    <p:wipe dir="r"/>
  </p:transition>
</p:sldLayout>
</file>

<file path=ppt/slideLayouts/slideLayout23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40594"/>
      </p:ext>
    </p:extLst>
  </p:cSld>
  <p:clrMapOvr>
    <a:masterClrMapping/>
  </p:clrMapOvr>
  <p:transition spd="med">
    <p:wipe dir="r"/>
  </p:transition>
</p:sldLayout>
</file>

<file path=ppt/slideLayouts/slideLayout23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33355"/>
      </p:ext>
    </p:extLst>
  </p:cSld>
  <p:clrMapOvr>
    <a:masterClrMapping/>
  </p:clrMapOvr>
  <p:transition spd="med">
    <p:wipe dir="r"/>
  </p:transition>
</p:sldLayout>
</file>

<file path=ppt/slideLayouts/slideLayout23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7484"/>
      </p:ext>
    </p:extLst>
  </p:cSld>
  <p:clrMapOvr>
    <a:masterClrMapping/>
  </p:clrMapOvr>
  <p:transition spd="med">
    <p:wipe dir="r"/>
  </p:transition>
</p:sldLayout>
</file>

<file path=ppt/slideLayouts/slideLayout23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24106"/>
      </p:ext>
    </p:extLst>
  </p:cSld>
  <p:clrMapOvr>
    <a:masterClrMapping/>
  </p:clrMapOvr>
  <p:transition spd="med">
    <p:wipe dir="r"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753" indent="-17068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753" indent="-17068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78119"/>
      </p:ext>
    </p:extLst>
  </p:cSld>
  <p:clrMapOvr>
    <a:masterClrMapping/>
  </p:clrMapOvr>
  <p:transition spd="med">
    <p:wipe dir="r"/>
  </p:transition>
</p:sldLayout>
</file>

<file path=ppt/slideLayouts/slideLayout23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18593"/>
      </p:ext>
    </p:extLst>
  </p:cSld>
  <p:clrMapOvr>
    <a:masterClrMapping/>
  </p:clrMapOvr>
  <p:transition spd="med">
    <p:wipe dir="r"/>
  </p:transition>
</p:sldLayout>
</file>

<file path=ppt/slideLayouts/slideLayout23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33661"/>
      </p:ext>
    </p:extLst>
  </p:cSld>
  <p:clrMapOvr>
    <a:masterClrMapping/>
  </p:clrMapOvr>
  <p:transition spd="med">
    <p:wipe dir="r"/>
  </p:transition>
</p:sldLayout>
</file>

<file path=ppt/slideLayouts/slideLayout23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5669" rIns="0" bIns="45669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560269"/>
      </p:ext>
    </p:extLst>
  </p:cSld>
  <p:clrMapOvr>
    <a:masterClrMapping/>
  </p:clrMapOvr>
  <p:transition spd="med">
    <p:wipe dir="r"/>
  </p:transition>
</p:sldLayout>
</file>

<file path=ppt/slideLayouts/slideLayout23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96538"/>
      </p:ext>
    </p:extLst>
  </p:cSld>
  <p:clrMapOvr>
    <a:masterClrMapping/>
  </p:clrMapOvr>
  <p:transition spd="med">
    <p:wipe dir="r"/>
  </p:transition>
</p:sldLayout>
</file>

<file path=ppt/slideLayouts/slideLayout23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35526"/>
      </p:ext>
    </p:extLst>
  </p:cSld>
  <p:clrMapOvr>
    <a:masterClrMapping/>
  </p:clrMapOvr>
  <p:transition spd="med">
    <p:wipe dir="r"/>
  </p:transition>
</p:sldLayout>
</file>

<file path=ppt/slideLayouts/slideLayout23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95342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5174" indent="0" algn="ctr">
              <a:buNone/>
              <a:defRPr sz="2000"/>
            </a:lvl2pPr>
            <a:lvl3pPr marL="910598" indent="0" algn="ctr">
              <a:buNone/>
              <a:defRPr sz="1800"/>
            </a:lvl3pPr>
            <a:lvl4pPr marL="1365854" indent="0" algn="ctr">
              <a:buNone/>
              <a:defRPr sz="1600"/>
            </a:lvl4pPr>
            <a:lvl5pPr marL="1821194" indent="0" algn="ctr">
              <a:buNone/>
              <a:defRPr sz="1600"/>
            </a:lvl5pPr>
            <a:lvl6pPr marL="2276367" indent="0" algn="ctr">
              <a:buNone/>
              <a:defRPr sz="1600"/>
            </a:lvl6pPr>
            <a:lvl7pPr marL="2731591" indent="0" algn="ctr">
              <a:buNone/>
              <a:defRPr sz="1600"/>
            </a:lvl7pPr>
            <a:lvl8pPr marL="3186930" indent="0" algn="ctr">
              <a:buNone/>
              <a:defRPr sz="1600"/>
            </a:lvl8pPr>
            <a:lvl9pPr marL="3642207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1297067"/>
      </p:ext>
    </p:extLst>
  </p:cSld>
  <p:clrMapOvr>
    <a:masterClrMapping/>
  </p:clrMapOvr>
  <p:transition spd="med">
    <p:wipe dir="r"/>
  </p:transition>
</p:sldLayout>
</file>

<file path=ppt/slideLayouts/slideLayout23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184990"/>
      </p:ext>
    </p:extLst>
  </p:cSld>
  <p:clrMapOvr>
    <a:masterClrMapping/>
  </p:clrMapOvr>
  <p:transition spd="med">
    <p:wipe dir="r"/>
  </p:transition>
</p:sldLayout>
</file>

<file path=ppt/slideLayouts/slideLayout23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5174" indent="0">
              <a:buNone/>
              <a:defRPr sz="2000"/>
            </a:lvl2pPr>
            <a:lvl3pPr marL="910598" indent="0">
              <a:buNone/>
              <a:defRPr sz="1800"/>
            </a:lvl3pPr>
            <a:lvl4pPr marL="1365854" indent="0">
              <a:buNone/>
              <a:defRPr sz="1600"/>
            </a:lvl4pPr>
            <a:lvl5pPr marL="1821194" indent="0">
              <a:buNone/>
              <a:defRPr sz="1600"/>
            </a:lvl5pPr>
            <a:lvl6pPr marL="2276367" indent="0">
              <a:buNone/>
              <a:defRPr sz="1600"/>
            </a:lvl6pPr>
            <a:lvl7pPr marL="2731591" indent="0">
              <a:buNone/>
              <a:defRPr sz="1600"/>
            </a:lvl7pPr>
            <a:lvl8pPr marL="3186930" indent="0">
              <a:buNone/>
              <a:defRPr sz="1600"/>
            </a:lvl8pPr>
            <a:lvl9pPr marL="3642207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0856149"/>
      </p:ext>
    </p:extLst>
  </p:cSld>
  <p:clrMapOvr>
    <a:masterClrMapping/>
  </p:clrMapOvr>
  <p:transition spd="med">
    <p:wipe dir="r"/>
  </p:transition>
</p:sldLayout>
</file>

<file path=ppt/slideLayouts/slideLayout2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2747558"/>
      </p:ext>
    </p:extLst>
  </p:cSld>
  <p:clrMapOvr>
    <a:masterClrMapping/>
  </p:clrMapOvr>
  <p:transition spd="med">
    <p:wipe dir="r"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948869"/>
      </p:ext>
    </p:extLst>
  </p:cSld>
  <p:clrMapOvr>
    <a:masterClrMapping/>
  </p:clrMapOvr>
  <p:transition spd="med">
    <p:wipe dir="r"/>
  </p:transition>
</p:sldLayout>
</file>

<file path=ppt/slideLayouts/slideLayout23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5174" indent="0">
              <a:buNone/>
              <a:defRPr sz="2000" b="1"/>
            </a:lvl2pPr>
            <a:lvl3pPr marL="910598" indent="0">
              <a:buNone/>
              <a:defRPr sz="1800" b="1"/>
            </a:lvl3pPr>
            <a:lvl4pPr marL="1365854" indent="0">
              <a:buNone/>
              <a:defRPr sz="1600" b="1"/>
            </a:lvl4pPr>
            <a:lvl5pPr marL="1821194" indent="0">
              <a:buNone/>
              <a:defRPr sz="1600" b="1"/>
            </a:lvl5pPr>
            <a:lvl6pPr marL="2276367" indent="0">
              <a:buNone/>
              <a:defRPr sz="1600" b="1"/>
            </a:lvl6pPr>
            <a:lvl7pPr marL="2731591" indent="0">
              <a:buNone/>
              <a:defRPr sz="1600" b="1"/>
            </a:lvl7pPr>
            <a:lvl8pPr marL="3186930" indent="0">
              <a:buNone/>
              <a:defRPr sz="1600" b="1"/>
            </a:lvl8pPr>
            <a:lvl9pPr marL="3642207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5174" indent="0">
              <a:buNone/>
              <a:defRPr sz="2000" b="1"/>
            </a:lvl2pPr>
            <a:lvl3pPr marL="910598" indent="0">
              <a:buNone/>
              <a:defRPr sz="1800" b="1"/>
            </a:lvl3pPr>
            <a:lvl4pPr marL="1365854" indent="0">
              <a:buNone/>
              <a:defRPr sz="1600" b="1"/>
            </a:lvl4pPr>
            <a:lvl5pPr marL="1821194" indent="0">
              <a:buNone/>
              <a:defRPr sz="1600" b="1"/>
            </a:lvl5pPr>
            <a:lvl6pPr marL="2276367" indent="0">
              <a:buNone/>
              <a:defRPr sz="1600" b="1"/>
            </a:lvl6pPr>
            <a:lvl7pPr marL="2731591" indent="0">
              <a:buNone/>
              <a:defRPr sz="1600" b="1"/>
            </a:lvl7pPr>
            <a:lvl8pPr marL="3186930" indent="0">
              <a:buNone/>
              <a:defRPr sz="1600" b="1"/>
            </a:lvl8pPr>
            <a:lvl9pPr marL="3642207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7389410"/>
      </p:ext>
    </p:extLst>
  </p:cSld>
  <p:clrMapOvr>
    <a:masterClrMapping/>
  </p:clrMapOvr>
  <p:transition spd="med">
    <p:wipe dir="r"/>
  </p:transition>
</p:sldLayout>
</file>

<file path=ppt/slideLayouts/slideLayout2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843090"/>
      </p:ext>
    </p:extLst>
  </p:cSld>
  <p:clrMapOvr>
    <a:masterClrMapping/>
  </p:clrMapOvr>
  <p:transition spd="med">
    <p:wipe dir="r"/>
  </p:transition>
</p:sldLayout>
</file>

<file path=ppt/slideLayouts/slideLayout23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442525"/>
      </p:ext>
    </p:extLst>
  </p:cSld>
  <p:clrMapOvr>
    <a:masterClrMapping/>
  </p:clrMapOvr>
  <p:transition spd="med">
    <p:wipe dir="r"/>
  </p:transition>
</p:sldLayout>
</file>

<file path=ppt/slideLayouts/slideLayout23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5174" indent="0">
              <a:buNone/>
              <a:defRPr sz="1400"/>
            </a:lvl2pPr>
            <a:lvl3pPr marL="910598" indent="0">
              <a:buNone/>
              <a:defRPr sz="1200"/>
            </a:lvl3pPr>
            <a:lvl4pPr marL="1365854" indent="0">
              <a:buNone/>
              <a:defRPr sz="1000"/>
            </a:lvl4pPr>
            <a:lvl5pPr marL="1821194" indent="0">
              <a:buNone/>
              <a:defRPr sz="1000"/>
            </a:lvl5pPr>
            <a:lvl6pPr marL="2276367" indent="0">
              <a:buNone/>
              <a:defRPr sz="1000"/>
            </a:lvl6pPr>
            <a:lvl7pPr marL="2731591" indent="0">
              <a:buNone/>
              <a:defRPr sz="1000"/>
            </a:lvl7pPr>
            <a:lvl8pPr marL="3186930" indent="0">
              <a:buNone/>
              <a:defRPr sz="1000"/>
            </a:lvl8pPr>
            <a:lvl9pPr marL="3642207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5848187"/>
      </p:ext>
    </p:extLst>
  </p:cSld>
  <p:clrMapOvr>
    <a:masterClrMapping/>
  </p:clrMapOvr>
  <p:transition spd="med">
    <p:wipe dir="r"/>
  </p:transition>
</p:sldLayout>
</file>

<file path=ppt/slideLayouts/slideLayout23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5174" indent="0">
              <a:buNone/>
              <a:defRPr sz="2800"/>
            </a:lvl2pPr>
            <a:lvl3pPr marL="910598" indent="0">
              <a:buNone/>
              <a:defRPr sz="2400"/>
            </a:lvl3pPr>
            <a:lvl4pPr marL="1365854" indent="0">
              <a:buNone/>
              <a:defRPr sz="2000"/>
            </a:lvl4pPr>
            <a:lvl5pPr marL="1821194" indent="0">
              <a:buNone/>
              <a:defRPr sz="2000"/>
            </a:lvl5pPr>
            <a:lvl6pPr marL="2276367" indent="0">
              <a:buNone/>
              <a:defRPr sz="2000"/>
            </a:lvl6pPr>
            <a:lvl7pPr marL="2731591" indent="0">
              <a:buNone/>
              <a:defRPr sz="2000"/>
            </a:lvl7pPr>
            <a:lvl8pPr marL="3186930" indent="0">
              <a:buNone/>
              <a:defRPr sz="2000"/>
            </a:lvl8pPr>
            <a:lvl9pPr marL="3642207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5174" indent="0">
              <a:buNone/>
              <a:defRPr sz="1400"/>
            </a:lvl2pPr>
            <a:lvl3pPr marL="910598" indent="0">
              <a:buNone/>
              <a:defRPr sz="1200"/>
            </a:lvl3pPr>
            <a:lvl4pPr marL="1365854" indent="0">
              <a:buNone/>
              <a:defRPr sz="1000"/>
            </a:lvl4pPr>
            <a:lvl5pPr marL="1821194" indent="0">
              <a:buNone/>
              <a:defRPr sz="1000"/>
            </a:lvl5pPr>
            <a:lvl6pPr marL="2276367" indent="0">
              <a:buNone/>
              <a:defRPr sz="1000"/>
            </a:lvl6pPr>
            <a:lvl7pPr marL="2731591" indent="0">
              <a:buNone/>
              <a:defRPr sz="1000"/>
            </a:lvl7pPr>
            <a:lvl8pPr marL="3186930" indent="0">
              <a:buNone/>
              <a:defRPr sz="1000"/>
            </a:lvl8pPr>
            <a:lvl9pPr marL="3642207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6971168"/>
      </p:ext>
    </p:extLst>
  </p:cSld>
  <p:clrMapOvr>
    <a:masterClrMapping/>
  </p:clrMapOvr>
  <p:transition spd="med">
    <p:wipe dir="r"/>
  </p:transition>
</p:sldLayout>
</file>

<file path=ppt/slideLayouts/slideLayout23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1284653"/>
      </p:ext>
    </p:extLst>
  </p:cSld>
  <p:clrMapOvr>
    <a:masterClrMapping/>
  </p:clrMapOvr>
  <p:transition spd="med">
    <p:wipe dir="r"/>
  </p:transition>
</p:sldLayout>
</file>

<file path=ppt/slideLayouts/slideLayout23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7630290"/>
      </p:ext>
    </p:extLst>
  </p:cSld>
  <p:clrMapOvr>
    <a:masterClrMapping/>
  </p:clrMapOvr>
  <p:transition spd="med">
    <p:wipe dir="r"/>
  </p:transition>
</p:sldLayout>
</file>

<file path=ppt/slideLayouts/slideLayout23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65824"/>
      </p:ext>
    </p:extLst>
  </p:cSld>
  <p:clrMapOvr>
    <a:masterClrMapping/>
  </p:clrMapOvr>
  <p:transition spd="med">
    <p:wipe dir="r"/>
  </p:transition>
</p:sldLayout>
</file>

<file path=ppt/slideLayouts/slideLayout23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206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64295"/>
      </p:ext>
    </p:extLst>
  </p:cSld>
  <p:clrMapOvr>
    <a:masterClrMapping/>
  </p:clrMapOvr>
  <p:transition spd="med">
    <p:wipe dir="r"/>
  </p:transition>
</p:sldLayout>
</file>

<file path=ppt/slideLayouts/slideLayout23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990" tIns="45494" rIns="90990" bIns="454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777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55839529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676561"/>
      </p:ext>
    </p:extLst>
  </p:cSld>
  <p:clrMapOvr>
    <a:masterClrMapping/>
  </p:clrMapOvr>
  <p:transition spd="med">
    <p:wipe dir="r"/>
  </p:transition>
</p:sldLayout>
</file>

<file path=ppt/slideLayouts/slideLayout23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10667601"/>
      </p:ext>
    </p:extLst>
  </p:cSld>
  <p:clrMapOvr>
    <a:masterClrMapping/>
  </p:clrMapOvr>
  <p:transition spd="med">
    <p:wipe dir="r"/>
  </p:transition>
</p:sldLayout>
</file>

<file path=ppt/slideLayouts/slideLayout23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21225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1048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21225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1048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91048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21211" tIns="60607" rIns="121211" bIns="60607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21225" tIns="60611" rIns="121225" bIns="60611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1048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21225" tIns="60611" rIns="121225" bIns="6061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0972897"/>
      </p:ext>
    </p:extLst>
  </p:cSld>
  <p:clrMapOvr>
    <a:masterClrMapping/>
  </p:clrMapOvr>
  <p:transition spd="med">
    <p:wipe dir="r"/>
  </p:transition>
</p:sldLayout>
</file>

<file path=ppt/slideLayouts/slideLayout23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014853883"/>
      </p:ext>
    </p:extLst>
  </p:cSld>
  <p:clrMapOvr>
    <a:masterClrMapping/>
  </p:clrMapOvr>
  <p:transition spd="med">
    <p:wipe dir="r"/>
  </p:transition>
</p:sldLayout>
</file>

<file path=ppt/slideLayouts/slideLayout23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1375" tIns="25718" rIns="51375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1375" tIns="25718" rIns="51375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1375" tIns="25718" rIns="51375" bIns="25718"/>
          <a:lstStyle/>
          <a:p>
            <a:pPr defTabSz="682859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26912136"/>
      </p:ext>
    </p:extLst>
  </p:cSld>
  <p:clrMapOvr>
    <a:masterClrMapping/>
  </p:clrMapOvr>
</p:sldLayout>
</file>

<file path=ppt/slideLayouts/slideLayout23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197798"/>
      </p:ext>
    </p:extLst>
  </p:cSld>
  <p:clrMapOvr>
    <a:masterClrMapping/>
  </p:clrMapOvr>
  <p:transition spd="med">
    <p:wipe dir="r"/>
  </p:transition>
</p:sldLayout>
</file>

<file path=ppt/slideLayouts/slideLayout23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747246"/>
      </p:ext>
    </p:extLst>
  </p:cSld>
  <p:clrMapOvr>
    <a:masterClrMapping/>
  </p:clrMapOvr>
  <p:transition spd="med">
    <p:wipe dir="r"/>
  </p:transition>
</p:sldLayout>
</file>

<file path=ppt/slideLayouts/slideLayout23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79513"/>
      </p:ext>
    </p:extLst>
  </p:cSld>
  <p:clrMapOvr>
    <a:masterClrMapping/>
  </p:clrMapOvr>
  <p:transition spd="med">
    <p:wipe dir="r"/>
  </p:transition>
</p:sldLayout>
</file>

<file path=ppt/slideLayouts/slideLayout23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02368"/>
      </p:ext>
    </p:extLst>
  </p:cSld>
  <p:clrMapOvr>
    <a:masterClrMapping/>
  </p:clrMapOvr>
  <p:transition spd="med">
    <p:wipe dir="r"/>
  </p:transition>
</p:sldLayout>
</file>

<file path=ppt/slideLayouts/slideLayout2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95231338"/>
      </p:ext>
    </p:extLst>
  </p:cSld>
  <p:clrMapOvr>
    <a:masterClrMapping/>
  </p:clrMapOvr>
  <p:transition spd="med">
    <p:wipe dir="r"/>
  </p:transition>
</p:sldLayout>
</file>

<file path=ppt/slideLayouts/slideLayout2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32" rIns="0" bIns="45332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54"/>
            <a:ext cx="7960422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4623510"/>
      </p:ext>
    </p:extLst>
  </p:cSld>
  <p:clrMapOvr>
    <a:masterClrMapping/>
  </p:clrMapOvr>
  <p:transition spd="med">
    <p:wipe dir="r"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06" tIns="168306" rIns="168306" bIns="16830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536705"/>
      </p:ext>
    </p:extLst>
  </p:cSld>
  <p:clrMapOvr>
    <a:masterClrMapping/>
  </p:clrMapOvr>
  <p:transition spd="med">
    <p:wipe dir="r"/>
  </p:transition>
</p:sldLayout>
</file>

<file path=ppt/slideLayouts/slideLayout2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80847277"/>
      </p:ext>
    </p:extLst>
  </p:cSld>
  <p:clrMapOvr>
    <a:masterClrMapping/>
  </p:clrMapOvr>
  <p:transition spd="med">
    <p:wipe dir="r"/>
  </p:transition>
</p:sldLayout>
</file>

<file path=ppt/slideLayouts/slideLayout2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0598441"/>
      </p:ext>
    </p:extLst>
  </p:cSld>
  <p:clrMapOvr>
    <a:masterClrMapping/>
  </p:clrMapOvr>
  <p:transition spd="med">
    <p:wipe dir="r"/>
  </p:transition>
</p:sldLayout>
</file>

<file path=ppt/slideLayouts/slideLayout2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82904113"/>
      </p:ext>
    </p:extLst>
  </p:cSld>
  <p:clrMapOvr>
    <a:masterClrMapping/>
  </p:clrMapOvr>
  <p:transition spd="med">
    <p:wipe dir="r"/>
  </p:transition>
</p:sldLayout>
</file>

<file path=ppt/slideLayouts/slideLayout2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54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31848448"/>
      </p:ext>
    </p:extLst>
  </p:cSld>
  <p:clrMapOvr>
    <a:masterClrMapping/>
  </p:clrMapOvr>
  <p:transition spd="med">
    <p:wipe dir="r"/>
  </p:transition>
</p:sldLayout>
</file>

<file path=ppt/slideLayouts/slideLayout2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74"/>
            <a:ext cx="7955280" cy="472577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550765946"/>
      </p:ext>
    </p:extLst>
  </p:cSld>
  <p:clrMapOvr>
    <a:masterClrMapping/>
  </p:clrMapOvr>
  <p:transition spd="med">
    <p:wipe dir="r"/>
  </p:transition>
</p:sldLayout>
</file>

<file path=ppt/slideLayouts/slideLayout2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476812"/>
      </p:ext>
    </p:extLst>
  </p:cSld>
  <p:clrMapOvr>
    <a:masterClrMapping/>
  </p:clrMapOvr>
  <p:transition spd="med">
    <p:wipe dir="r"/>
  </p:transition>
</p:sldLayout>
</file>

<file path=ppt/slideLayouts/slideLayout23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302160"/>
      </p:ext>
    </p:extLst>
  </p:cSld>
  <p:clrMapOvr>
    <a:masterClrMapping/>
  </p:clrMapOvr>
  <p:transition spd="med">
    <p:wipe dir="r"/>
  </p:transition>
</p:sldLayout>
</file>

<file path=ppt/slideLayouts/slideLayout23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748494"/>
      </p:ext>
    </p:extLst>
  </p:cSld>
  <p:clrMapOvr>
    <a:masterClrMapping/>
  </p:clrMapOvr>
  <p:transition spd="med">
    <p:wipe dir="r"/>
  </p:transition>
</p:sldLayout>
</file>

<file path=ppt/slideLayouts/slideLayout23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591315"/>
      </p:ext>
    </p:extLst>
  </p:cSld>
  <p:clrMapOvr>
    <a:masterClrMapping/>
  </p:clrMapOvr>
  <p:transition spd="med">
    <p:wipe dir="r"/>
  </p:transition>
</p:sldLayout>
</file>

<file path=ppt/slideLayouts/slideLayout23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9534"/>
      </p:ext>
    </p:extLst>
  </p:cSld>
  <p:clrMapOvr>
    <a:masterClrMapping/>
  </p:clrMapOvr>
  <p:transition spd="med">
    <p:wipe dir="r"/>
  </p:transition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06" tIns="168306" rIns="168306" bIns="16830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811251"/>
      </p:ext>
    </p:extLst>
  </p:cSld>
  <p:clrMapOvr>
    <a:masterClrMapping/>
  </p:clrMapOvr>
  <p:transition spd="med">
    <p:wipe dir="r"/>
  </p:transition>
</p:sldLayout>
</file>

<file path=ppt/slideLayouts/slideLayout23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094874"/>
      </p:ext>
    </p:extLst>
  </p:cSld>
  <p:clrMapOvr>
    <a:masterClrMapping/>
  </p:clrMapOvr>
  <p:transition spd="med">
    <p:wipe dir="r"/>
  </p:transition>
</p:sldLayout>
</file>

<file path=ppt/slideLayouts/slideLayout23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38839"/>
      </p:ext>
    </p:extLst>
  </p:cSld>
  <p:clrMapOvr>
    <a:masterClrMapping/>
  </p:clrMapOvr>
  <p:transition spd="med">
    <p:wipe dir="r"/>
  </p:transition>
</p:sldLayout>
</file>

<file path=ppt/slideLayouts/slideLayout23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69811"/>
      </p:ext>
    </p:extLst>
  </p:cSld>
  <p:clrMapOvr>
    <a:masterClrMapping/>
  </p:clrMapOvr>
  <p:transition spd="med">
    <p:wipe dir="r"/>
  </p:transition>
</p:sldLayout>
</file>

<file path=ppt/slideLayouts/slideLayout23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59877"/>
      </p:ext>
    </p:extLst>
  </p:cSld>
  <p:clrMapOvr>
    <a:masterClrMapping/>
  </p:clrMapOvr>
  <p:transition spd="med">
    <p:wipe dir="r"/>
  </p:transition>
</p:sldLayout>
</file>

<file path=ppt/slideLayouts/slideLayout23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35421"/>
      </p:ext>
    </p:extLst>
  </p:cSld>
  <p:clrMapOvr>
    <a:masterClrMapping/>
  </p:clrMapOvr>
  <p:transition spd="med">
    <p:wipe dir="r"/>
  </p:transition>
</p:sldLayout>
</file>

<file path=ppt/slideLayouts/slideLayout23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2301163"/>
      </p:ext>
    </p:extLst>
  </p:cSld>
  <p:clrMapOvr>
    <a:masterClrMapping/>
  </p:clrMapOvr>
  <p:transition spd="med">
    <p:wipe dir="r"/>
  </p:transition>
</p:sldLayout>
</file>

<file path=ppt/slideLayouts/slideLayout23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6019324"/>
      </p:ext>
    </p:extLst>
  </p:cSld>
  <p:clrMapOvr>
    <a:masterClrMapping/>
  </p:clrMapOvr>
  <p:transition spd="slow">
    <p:fade/>
  </p:transition>
</p:sldLayout>
</file>

<file path=ppt/slideLayouts/slideLayout23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10" rIns="0" bIns="4551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42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540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2316" indent="-2289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98111832"/>
      </p:ext>
    </p:extLst>
  </p:cSld>
  <p:clrMapOvr>
    <a:masterClrMapping/>
  </p:clrMapOvr>
  <p:transition spd="med">
    <p:wipe dir="r"/>
  </p:transition>
</p:sldLayout>
</file>

<file path=ppt/slideLayouts/slideLayout23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1338" tIns="45669" rIns="91338" bIns="45669"/>
          <a:lstStyle>
            <a:lvl1pPr marL="182333" indent="-18233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316" indent="-175984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0650" indent="-18233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69866" indent="0">
              <a:buClr>
                <a:srgbClr val="0085C3"/>
              </a:buClr>
              <a:buNone/>
              <a:defRPr/>
            </a:lvl4pPr>
            <a:lvl5pPr marL="182650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1338" tIns="45669" rIns="91338" bIns="45669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414629"/>
      </p:ext>
    </p:extLst>
  </p:cSld>
  <p:clrMapOvr>
    <a:masterClrMapping/>
  </p:clrMapOvr>
  <p:transition>
    <p:fade/>
  </p:transition>
</p:sldLayout>
</file>

<file path=ppt/slideLayouts/slideLayout23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054691"/>
      </p:ext>
    </p:extLst>
  </p:cSld>
  <p:clrMapOvr>
    <a:masterClrMapping/>
  </p:clrMapOvr>
  <p:transition spd="med">
    <p:wipe dir="r"/>
  </p:transition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06" tIns="168306" rIns="168306" bIns="16830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765363"/>
      </p:ext>
    </p:extLst>
  </p:cSld>
  <p:clrMapOvr>
    <a:masterClrMapping/>
  </p:clrMapOvr>
  <p:transition spd="med">
    <p:wipe dir="r"/>
  </p:transition>
</p:sldLayout>
</file>

<file path=ppt/slideLayouts/slideLayout23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270" indent="-173623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1338" tIns="45669" rIns="91338" bIns="45669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4052434"/>
      </p:ext>
    </p:extLst>
  </p:cSld>
  <p:clrMapOvr>
    <a:masterClrMapping/>
  </p:clrMapOvr>
  <p:transition spd="med">
    <p:wipe dir="r"/>
  </p:transition>
</p:sldLayout>
</file>

<file path=ppt/slideLayouts/slideLayout23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336" tIns="45668" rIns="91336" bIns="45668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22223228"/>
      </p:ext>
    </p:extLst>
  </p:cSld>
  <p:clrMapOvr>
    <a:masterClrMapping/>
  </p:clrMapOvr>
  <p:transition spd="med">
    <p:wipe dir="r"/>
  </p:transition>
</p:sldLayout>
</file>

<file path=ppt/slideLayouts/slideLayout23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526608"/>
      </p:ext>
    </p:extLst>
  </p:cSld>
  <p:clrMapOvr>
    <a:masterClrMapping/>
  </p:clrMapOvr>
  <p:transition spd="med">
    <p:wipe dir="r"/>
  </p:transition>
</p:sldLayout>
</file>

<file path=ppt/slideLayouts/slideLayout23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11737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37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336" tIns="45668" rIns="91336" bIns="45668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996114266"/>
      </p:ext>
    </p:extLst>
  </p:cSld>
  <p:clrMapOvr>
    <a:masterClrMapping/>
  </p:clrMapOvr>
  <p:transition spd="med">
    <p:wipe dir="r"/>
  </p:transition>
</p:sldLayout>
</file>

<file path=ppt/slideLayouts/slideLayout23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0705907"/>
      </p:ext>
    </p:extLst>
  </p:cSld>
  <p:clrMapOvr>
    <a:masterClrMapping/>
  </p:clrMapOvr>
  <p:transition spd="slow">
    <p:fade/>
  </p:transition>
</p:sldLayout>
</file>

<file path=ppt/slideLayouts/slideLayout23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246" indent="-171246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3737" indent="-17124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9080" indent="-114147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98620" indent="-17124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1063" indent="-17124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1905379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3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781949"/>
      </p:ext>
    </p:extLst>
  </p:cSld>
  <p:clrMapOvr>
    <a:masterClrMapping/>
  </p:clrMapOvr>
  <p:transition>
    <p:fade/>
  </p:transition>
</p:sldLayout>
</file>

<file path=ppt/slideLayouts/slideLayout23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5487021"/>
      </p:ext>
    </p:extLst>
  </p:cSld>
  <p:clrMapOvr>
    <a:masterClrMapping/>
  </p:clrMapOvr>
  <p:transition spd="med">
    <p:wipe dir="r"/>
  </p:transition>
</p:sldLayout>
</file>

<file path=ppt/slideLayouts/slideLayout23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0088577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06" tIns="168306" rIns="168306" bIns="16830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2608"/>
      </p:ext>
    </p:extLst>
  </p:cSld>
  <p:clrMapOvr>
    <a:masterClrMapping/>
  </p:clrMapOvr>
  <p:transition spd="med">
    <p:wipe dir="r"/>
  </p:transition>
</p:sldLayout>
</file>

<file path=ppt/slideLayouts/slideLayout23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2199529"/>
      </p:ext>
    </p:extLst>
  </p:cSld>
  <p:clrMapOvr>
    <a:masterClrMapping/>
  </p:clrMapOvr>
  <p:transition spd="med">
    <p:wipe dir="r"/>
  </p:transition>
</p:sldLayout>
</file>

<file path=ppt/slideLayouts/slideLayout2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265" tIns="34289" rIns="68265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60690178"/>
      </p:ext>
    </p:extLst>
  </p:cSld>
  <p:clrMapOvr>
    <a:masterClrMapping/>
  </p:clrMapOvr>
  <p:transition spd="med">
    <p:zoom dir="in"/>
  </p:transition>
</p:sldLayout>
</file>

<file path=ppt/slideLayouts/slideLayout23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672099"/>
      </p:ext>
    </p:extLst>
  </p:cSld>
  <p:clrMapOvr>
    <a:masterClrMapping/>
  </p:clrMapOvr>
  <p:transition spd="med">
    <p:zoom dir="in"/>
  </p:transition>
</p:sldLayout>
</file>

<file path=ppt/slideLayouts/slideLayout23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67428"/>
      </p:ext>
    </p:extLst>
  </p:cSld>
  <p:clrMapOvr>
    <a:masterClrMapping/>
  </p:clrMapOvr>
  <p:transition spd="med">
    <p:wipe dir="r"/>
  </p:transition>
</p:sldLayout>
</file>

<file path=ppt/slideLayouts/slideLayout23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851987"/>
      </p:ext>
    </p:extLst>
  </p:cSld>
  <p:clrMapOvr>
    <a:masterClrMapping/>
  </p:clrMapOvr>
  <p:transition spd="med">
    <p:wipe dir="r"/>
  </p:transition>
</p:sldLayout>
</file>

<file path=ppt/slideLayouts/slideLayout238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294" tIns="228294" rIns="228294" bIns="22829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35738"/>
      </p:ext>
    </p:extLst>
  </p:cSld>
  <p:clrMapOvr>
    <a:masterClrMapping/>
  </p:clrMapOvr>
  <p:transition spd="med">
    <p:wipe dir="r"/>
  </p:transition>
</p:sldLayout>
</file>

<file path=ppt/slideLayouts/slideLayout23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7941830"/>
      </p:ext>
    </p:extLst>
  </p:cSld>
  <p:clrMapOvr>
    <a:masterClrMapping/>
  </p:clrMapOvr>
  <p:transition spd="slow">
    <p:fade/>
  </p:transition>
</p:sldLayout>
</file>

<file path=ppt/slideLayouts/slideLayout23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136" indent="-23136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53626544"/>
      </p:ext>
    </p:extLst>
  </p:cSld>
  <p:clrMapOvr>
    <a:masterClrMapping/>
  </p:clrMapOvr>
  <p:transition spd="med">
    <p:wipe dir="r"/>
  </p:transition>
</p:sldLayout>
</file>

<file path=ppt/slideLayouts/slideLayout23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5174" indent="0" algn="ctr">
              <a:buNone/>
              <a:defRPr sz="2000"/>
            </a:lvl2pPr>
            <a:lvl3pPr marL="910598" indent="0" algn="ctr">
              <a:buNone/>
              <a:defRPr sz="1800"/>
            </a:lvl3pPr>
            <a:lvl4pPr marL="1365854" indent="0" algn="ctr">
              <a:buNone/>
              <a:defRPr sz="1600"/>
            </a:lvl4pPr>
            <a:lvl5pPr marL="1821194" indent="0" algn="ctr">
              <a:buNone/>
              <a:defRPr sz="1600"/>
            </a:lvl5pPr>
            <a:lvl6pPr marL="2276367" indent="0" algn="ctr">
              <a:buNone/>
              <a:defRPr sz="1600"/>
            </a:lvl6pPr>
            <a:lvl7pPr marL="2731591" indent="0" algn="ctr">
              <a:buNone/>
              <a:defRPr sz="1600"/>
            </a:lvl7pPr>
            <a:lvl8pPr marL="3186930" indent="0" algn="ctr">
              <a:buNone/>
              <a:defRPr sz="1600"/>
            </a:lvl8pPr>
            <a:lvl9pPr marL="3642207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9082807"/>
      </p:ext>
    </p:extLst>
  </p:cSld>
  <p:clrMapOvr>
    <a:masterClrMapping/>
  </p:clrMapOvr>
  <p:transition spd="med">
    <p:wipe dir="r"/>
  </p:transition>
</p:sldLayout>
</file>

<file path=ppt/slideLayouts/slideLayout23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6398401"/>
      </p:ext>
    </p:extLst>
  </p:cSld>
  <p:clrMapOvr>
    <a:masterClrMapping/>
  </p:clrMapOvr>
  <p:transition spd="med">
    <p:wipe dir="r"/>
  </p:transition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06" tIns="168306" rIns="168306" bIns="16830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408599"/>
      </p:ext>
    </p:extLst>
  </p:cSld>
  <p:clrMapOvr>
    <a:masterClrMapping/>
  </p:clrMapOvr>
  <p:transition spd="med">
    <p:wipe dir="r"/>
  </p:transition>
</p:sldLayout>
</file>

<file path=ppt/slideLayouts/slideLayout23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5174" indent="0">
              <a:buNone/>
              <a:defRPr sz="2000"/>
            </a:lvl2pPr>
            <a:lvl3pPr marL="910598" indent="0">
              <a:buNone/>
              <a:defRPr sz="1800"/>
            </a:lvl3pPr>
            <a:lvl4pPr marL="1365854" indent="0">
              <a:buNone/>
              <a:defRPr sz="1600"/>
            </a:lvl4pPr>
            <a:lvl5pPr marL="1821194" indent="0">
              <a:buNone/>
              <a:defRPr sz="1600"/>
            </a:lvl5pPr>
            <a:lvl6pPr marL="2276367" indent="0">
              <a:buNone/>
              <a:defRPr sz="1600"/>
            </a:lvl6pPr>
            <a:lvl7pPr marL="2731591" indent="0">
              <a:buNone/>
              <a:defRPr sz="1600"/>
            </a:lvl7pPr>
            <a:lvl8pPr marL="3186930" indent="0">
              <a:buNone/>
              <a:defRPr sz="1600"/>
            </a:lvl8pPr>
            <a:lvl9pPr marL="3642207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733901"/>
      </p:ext>
    </p:extLst>
  </p:cSld>
  <p:clrMapOvr>
    <a:masterClrMapping/>
  </p:clrMapOvr>
  <p:transition spd="med">
    <p:wipe dir="r"/>
  </p:transition>
</p:sldLayout>
</file>

<file path=ppt/slideLayouts/slideLayout23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3960403"/>
      </p:ext>
    </p:extLst>
  </p:cSld>
  <p:clrMapOvr>
    <a:masterClrMapping/>
  </p:clrMapOvr>
  <p:transition spd="med">
    <p:wipe dir="r"/>
  </p:transition>
</p:sldLayout>
</file>

<file path=ppt/slideLayouts/slideLayout23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5174" indent="0">
              <a:buNone/>
              <a:defRPr sz="2000" b="1"/>
            </a:lvl2pPr>
            <a:lvl3pPr marL="910598" indent="0">
              <a:buNone/>
              <a:defRPr sz="1800" b="1"/>
            </a:lvl3pPr>
            <a:lvl4pPr marL="1365854" indent="0">
              <a:buNone/>
              <a:defRPr sz="1600" b="1"/>
            </a:lvl4pPr>
            <a:lvl5pPr marL="1821194" indent="0">
              <a:buNone/>
              <a:defRPr sz="1600" b="1"/>
            </a:lvl5pPr>
            <a:lvl6pPr marL="2276367" indent="0">
              <a:buNone/>
              <a:defRPr sz="1600" b="1"/>
            </a:lvl6pPr>
            <a:lvl7pPr marL="2731591" indent="0">
              <a:buNone/>
              <a:defRPr sz="1600" b="1"/>
            </a:lvl7pPr>
            <a:lvl8pPr marL="3186930" indent="0">
              <a:buNone/>
              <a:defRPr sz="1600" b="1"/>
            </a:lvl8pPr>
            <a:lvl9pPr marL="3642207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5174" indent="0">
              <a:buNone/>
              <a:defRPr sz="2000" b="1"/>
            </a:lvl2pPr>
            <a:lvl3pPr marL="910598" indent="0">
              <a:buNone/>
              <a:defRPr sz="1800" b="1"/>
            </a:lvl3pPr>
            <a:lvl4pPr marL="1365854" indent="0">
              <a:buNone/>
              <a:defRPr sz="1600" b="1"/>
            </a:lvl4pPr>
            <a:lvl5pPr marL="1821194" indent="0">
              <a:buNone/>
              <a:defRPr sz="1600" b="1"/>
            </a:lvl5pPr>
            <a:lvl6pPr marL="2276367" indent="0">
              <a:buNone/>
              <a:defRPr sz="1600" b="1"/>
            </a:lvl6pPr>
            <a:lvl7pPr marL="2731591" indent="0">
              <a:buNone/>
              <a:defRPr sz="1600" b="1"/>
            </a:lvl7pPr>
            <a:lvl8pPr marL="3186930" indent="0">
              <a:buNone/>
              <a:defRPr sz="1600" b="1"/>
            </a:lvl8pPr>
            <a:lvl9pPr marL="3642207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765188"/>
      </p:ext>
    </p:extLst>
  </p:cSld>
  <p:clrMapOvr>
    <a:masterClrMapping/>
  </p:clrMapOvr>
  <p:transition spd="med">
    <p:wipe dir="r"/>
  </p:transition>
</p:sldLayout>
</file>

<file path=ppt/slideLayouts/slideLayout23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526738"/>
      </p:ext>
    </p:extLst>
  </p:cSld>
  <p:clrMapOvr>
    <a:masterClrMapping/>
  </p:clrMapOvr>
  <p:transition spd="med">
    <p:wipe dir="r"/>
  </p:transition>
</p:sldLayout>
</file>

<file path=ppt/slideLayouts/slideLayout23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009054"/>
      </p:ext>
    </p:extLst>
  </p:cSld>
  <p:clrMapOvr>
    <a:masterClrMapping/>
  </p:clrMapOvr>
  <p:transition spd="med">
    <p:wipe dir="r"/>
  </p:transition>
</p:sldLayout>
</file>

<file path=ppt/slideLayouts/slideLayout23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5174" indent="0">
              <a:buNone/>
              <a:defRPr sz="1400"/>
            </a:lvl2pPr>
            <a:lvl3pPr marL="910598" indent="0">
              <a:buNone/>
              <a:defRPr sz="1200"/>
            </a:lvl3pPr>
            <a:lvl4pPr marL="1365854" indent="0">
              <a:buNone/>
              <a:defRPr sz="1000"/>
            </a:lvl4pPr>
            <a:lvl5pPr marL="1821194" indent="0">
              <a:buNone/>
              <a:defRPr sz="1000"/>
            </a:lvl5pPr>
            <a:lvl6pPr marL="2276367" indent="0">
              <a:buNone/>
              <a:defRPr sz="1000"/>
            </a:lvl6pPr>
            <a:lvl7pPr marL="2731591" indent="0">
              <a:buNone/>
              <a:defRPr sz="1000"/>
            </a:lvl7pPr>
            <a:lvl8pPr marL="3186930" indent="0">
              <a:buNone/>
              <a:defRPr sz="1000"/>
            </a:lvl8pPr>
            <a:lvl9pPr marL="3642207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060458"/>
      </p:ext>
    </p:extLst>
  </p:cSld>
  <p:clrMapOvr>
    <a:masterClrMapping/>
  </p:clrMapOvr>
  <p:transition spd="med">
    <p:wipe dir="r"/>
  </p:transition>
</p:sldLayout>
</file>

<file path=ppt/slideLayouts/slideLayout23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5174" indent="0">
              <a:buNone/>
              <a:defRPr sz="2800"/>
            </a:lvl2pPr>
            <a:lvl3pPr marL="910598" indent="0">
              <a:buNone/>
              <a:defRPr sz="2400"/>
            </a:lvl3pPr>
            <a:lvl4pPr marL="1365854" indent="0">
              <a:buNone/>
              <a:defRPr sz="2000"/>
            </a:lvl4pPr>
            <a:lvl5pPr marL="1821194" indent="0">
              <a:buNone/>
              <a:defRPr sz="2000"/>
            </a:lvl5pPr>
            <a:lvl6pPr marL="2276367" indent="0">
              <a:buNone/>
              <a:defRPr sz="2000"/>
            </a:lvl6pPr>
            <a:lvl7pPr marL="2731591" indent="0">
              <a:buNone/>
              <a:defRPr sz="2000"/>
            </a:lvl7pPr>
            <a:lvl8pPr marL="3186930" indent="0">
              <a:buNone/>
              <a:defRPr sz="2000"/>
            </a:lvl8pPr>
            <a:lvl9pPr marL="3642207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5174" indent="0">
              <a:buNone/>
              <a:defRPr sz="1400"/>
            </a:lvl2pPr>
            <a:lvl3pPr marL="910598" indent="0">
              <a:buNone/>
              <a:defRPr sz="1200"/>
            </a:lvl3pPr>
            <a:lvl4pPr marL="1365854" indent="0">
              <a:buNone/>
              <a:defRPr sz="1000"/>
            </a:lvl4pPr>
            <a:lvl5pPr marL="1821194" indent="0">
              <a:buNone/>
              <a:defRPr sz="1000"/>
            </a:lvl5pPr>
            <a:lvl6pPr marL="2276367" indent="0">
              <a:buNone/>
              <a:defRPr sz="1000"/>
            </a:lvl6pPr>
            <a:lvl7pPr marL="2731591" indent="0">
              <a:buNone/>
              <a:defRPr sz="1000"/>
            </a:lvl7pPr>
            <a:lvl8pPr marL="3186930" indent="0">
              <a:buNone/>
              <a:defRPr sz="1000"/>
            </a:lvl8pPr>
            <a:lvl9pPr marL="3642207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989793"/>
      </p:ext>
    </p:extLst>
  </p:cSld>
  <p:clrMapOvr>
    <a:masterClrMapping/>
  </p:clrMapOvr>
  <p:transition spd="med">
    <p:wipe dir="r"/>
  </p:transition>
</p:sldLayout>
</file>

<file path=ppt/slideLayouts/slideLayout23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365105"/>
      </p:ext>
    </p:extLst>
  </p:cSld>
  <p:clrMapOvr>
    <a:masterClrMapping/>
  </p:clrMapOvr>
  <p:transition spd="med">
    <p:wipe dir="r"/>
  </p:transition>
</p:sldLayout>
</file>

<file path=ppt/slideLayouts/slideLayout23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1401386"/>
      </p:ext>
    </p:extLst>
  </p:cSld>
  <p:clrMapOvr>
    <a:masterClrMapping/>
  </p:clrMapOvr>
  <p:transition spd="med">
    <p:wipe dir="r"/>
  </p:transition>
</p:sldLayout>
</file>

<file path=ppt/slideLayouts/slideLayout23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206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4778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20" y="196176"/>
            <a:ext cx="8279943" cy="622978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38714" y="931073"/>
            <a:ext cx="8267136" cy="36123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52401" y="4914900"/>
            <a:ext cx="5643563" cy="2738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435654" y="4823705"/>
            <a:ext cx="554574" cy="1142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ACB4F-E875-449F-8F7B-A877C1B41D8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93701208"/>
      </p:ext>
    </p:extLst>
  </p:cSld>
  <p:clrMapOvr>
    <a:masterClrMapping/>
  </p:clrMapOvr>
  <p:transition>
    <p:fad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052335"/>
      </p:ext>
    </p:extLst>
  </p:cSld>
  <p:clrMapOvr>
    <a:masterClrMapping/>
  </p:clrMapOvr>
</p:sldLayout>
</file>

<file path=ppt/slideLayouts/slideLayout24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990" tIns="45494" rIns="90990" bIns="454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777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04327034"/>
      </p:ext>
    </p:extLst>
  </p:cSld>
  <p:clrMapOvr>
    <a:masterClrMapping/>
  </p:clrMapOvr>
</p:sldLayout>
</file>

<file path=ppt/slideLayouts/slideLayout240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806879042"/>
      </p:ext>
    </p:extLst>
  </p:cSld>
  <p:clrMapOvr>
    <a:masterClrMapping/>
  </p:clrMapOvr>
  <p:transition spd="med">
    <p:wipe dir="r"/>
  </p:transition>
</p:sldLayout>
</file>

<file path=ppt/slideLayouts/slideLayout24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21225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1048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21225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91048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91048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21211" tIns="60607" rIns="121211" bIns="60607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21225" tIns="60611" rIns="121225" bIns="60611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91048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21225" tIns="60611" rIns="121225" bIns="6061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2084322"/>
      </p:ext>
    </p:extLst>
  </p:cSld>
  <p:clrMapOvr>
    <a:masterClrMapping/>
  </p:clrMapOvr>
  <p:transition spd="med">
    <p:wipe dir="r"/>
  </p:transition>
</p:sldLayout>
</file>

<file path=ppt/slideLayouts/slideLayout24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051227973"/>
      </p:ext>
    </p:extLst>
  </p:cSld>
  <p:clrMapOvr>
    <a:masterClrMapping/>
  </p:clrMapOvr>
  <p:transition spd="med">
    <p:wipe dir="r"/>
  </p:transition>
</p:sldLayout>
</file>

<file path=ppt/slideLayouts/slideLayout24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63651"/>
      </p:ext>
    </p:extLst>
  </p:cSld>
  <p:clrMapOvr>
    <a:masterClrMapping/>
  </p:clrMapOvr>
  <p:transition spd="med">
    <p:wipe dir="r"/>
  </p:transition>
</p:sldLayout>
</file>

<file path=ppt/slideLayouts/slideLayout24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81214"/>
      </p:ext>
    </p:extLst>
  </p:cSld>
  <p:clrMapOvr>
    <a:masterClrMapping/>
  </p:clrMapOvr>
  <p:transition spd="med">
    <p:wipe dir="r"/>
  </p:transition>
</p:sldLayout>
</file>

<file path=ppt/slideLayouts/slideLayout24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43233"/>
      </p:ext>
    </p:extLst>
  </p:cSld>
  <p:clrMapOvr>
    <a:masterClrMapping/>
  </p:clrMapOvr>
  <p:transition spd="med">
    <p:wipe dir="r"/>
  </p:transition>
</p:sldLayout>
</file>

<file path=ppt/slideLayouts/slideLayout24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99509"/>
      </p:ext>
    </p:extLst>
  </p:cSld>
  <p:clrMapOvr>
    <a:masterClrMapping/>
  </p:clrMapOvr>
  <p:transition spd="med">
    <p:wipe dir="r"/>
  </p:transition>
</p:sldLayout>
</file>

<file path=ppt/slideLayouts/slideLayout2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8662077"/>
      </p:ext>
    </p:extLst>
  </p:cSld>
  <p:clrMapOvr>
    <a:masterClrMapping/>
  </p:clrMapOvr>
  <p:transition spd="med">
    <p:wipe dir="r"/>
  </p:transition>
</p:sldLayout>
</file>

<file path=ppt/slideLayouts/slideLayout2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32" rIns="0" bIns="45332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54"/>
            <a:ext cx="7960422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98497032"/>
      </p:ext>
    </p:extLst>
  </p:cSld>
  <p:clrMapOvr>
    <a:masterClrMapping/>
  </p:clrMapOvr>
  <p:transition spd="med">
    <p:wipe dir="r"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57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902921"/>
      </p:ext>
    </p:extLst>
  </p:cSld>
  <p:clrMapOvr>
    <a:masterClrMapping/>
  </p:clrMapOvr>
  <p:transition spd="med">
    <p:wipe dir="r"/>
  </p:transition>
</p:sldLayout>
</file>

<file path=ppt/slideLayouts/slideLayout2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50693441"/>
      </p:ext>
    </p:extLst>
  </p:cSld>
  <p:clrMapOvr>
    <a:masterClrMapping/>
  </p:clrMapOvr>
  <p:transition spd="med">
    <p:wipe dir="r"/>
  </p:transition>
</p:sldLayout>
</file>

<file path=ppt/slideLayouts/slideLayout2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3864450"/>
      </p:ext>
    </p:extLst>
  </p:cSld>
  <p:clrMapOvr>
    <a:masterClrMapping/>
  </p:clrMapOvr>
  <p:transition spd="med">
    <p:wipe dir="r"/>
  </p:transition>
</p:sldLayout>
</file>

<file path=ppt/slideLayouts/slideLayout2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81490457"/>
      </p:ext>
    </p:extLst>
  </p:cSld>
  <p:clrMapOvr>
    <a:masterClrMapping/>
  </p:clrMapOvr>
  <p:transition spd="med">
    <p:wipe dir="r"/>
  </p:transition>
</p:sldLayout>
</file>

<file path=ppt/slideLayouts/slideLayout2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54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78252890"/>
      </p:ext>
    </p:extLst>
  </p:cSld>
  <p:clrMapOvr>
    <a:masterClrMapping/>
  </p:clrMapOvr>
  <p:transition spd="med">
    <p:wipe dir="r"/>
  </p:transition>
</p:sldLayout>
</file>

<file path=ppt/slideLayouts/slideLayout2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74"/>
            <a:ext cx="7955280" cy="472577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213443704"/>
      </p:ext>
    </p:extLst>
  </p:cSld>
  <p:clrMapOvr>
    <a:masterClrMapping/>
  </p:clrMapOvr>
  <p:transition spd="med">
    <p:wipe dir="r"/>
  </p:transition>
</p:sldLayout>
</file>

<file path=ppt/slideLayouts/slideLayout2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534709"/>
      </p:ext>
    </p:extLst>
  </p:cSld>
  <p:clrMapOvr>
    <a:masterClrMapping/>
  </p:clrMapOvr>
  <p:transition spd="med">
    <p:wipe dir="r"/>
  </p:transition>
</p:sldLayout>
</file>

<file path=ppt/slideLayouts/slideLayout24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71527"/>
      </p:ext>
    </p:extLst>
  </p:cSld>
  <p:clrMapOvr>
    <a:masterClrMapping/>
  </p:clrMapOvr>
  <p:transition spd="med">
    <p:wipe dir="r"/>
  </p:transition>
</p:sldLayout>
</file>

<file path=ppt/slideLayouts/slideLayout24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157822"/>
      </p:ext>
    </p:extLst>
  </p:cSld>
  <p:clrMapOvr>
    <a:masterClrMapping/>
  </p:clrMapOvr>
  <p:transition spd="med">
    <p:wipe dir="r"/>
  </p:transition>
</p:sldLayout>
</file>

<file path=ppt/slideLayouts/slideLayout24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93452"/>
      </p:ext>
    </p:extLst>
  </p:cSld>
  <p:clrMapOvr>
    <a:masterClrMapping/>
  </p:clrMapOvr>
  <p:transition spd="med">
    <p:wipe dir="r"/>
  </p:transition>
</p:sldLayout>
</file>

<file path=ppt/slideLayouts/slideLayout24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892415"/>
      </p:ext>
    </p:extLst>
  </p:cSld>
  <p:clrMapOvr>
    <a:masterClrMapping/>
  </p:clrMapOvr>
  <p:transition spd="med">
    <p:wipe dir="r"/>
  </p:transition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794134"/>
      </p:ext>
    </p:extLst>
  </p:cSld>
  <p:clrMapOvr>
    <a:masterClrMapping/>
  </p:clrMapOvr>
  <p:transition spd="med">
    <p:wipe dir="r"/>
  </p:transition>
</p:sldLayout>
</file>

<file path=ppt/slideLayouts/slideLayout24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48646"/>
      </p:ext>
    </p:extLst>
  </p:cSld>
  <p:clrMapOvr>
    <a:masterClrMapping/>
  </p:clrMapOvr>
  <p:transition spd="med">
    <p:wipe dir="r"/>
  </p:transition>
</p:sldLayout>
</file>

<file path=ppt/slideLayouts/slideLayout24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28646"/>
      </p:ext>
    </p:extLst>
  </p:cSld>
  <p:clrMapOvr>
    <a:masterClrMapping/>
  </p:clrMapOvr>
  <p:transition spd="med">
    <p:wipe dir="r"/>
  </p:transition>
</p:sldLayout>
</file>

<file path=ppt/slideLayouts/slideLayout24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76360"/>
      </p:ext>
    </p:extLst>
  </p:cSld>
  <p:clrMapOvr>
    <a:masterClrMapping/>
  </p:clrMapOvr>
  <p:transition spd="med">
    <p:wipe dir="r"/>
  </p:transition>
</p:sldLayout>
</file>

<file path=ppt/slideLayouts/slideLayout24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837250"/>
      </p:ext>
    </p:extLst>
  </p:cSld>
  <p:clrMapOvr>
    <a:masterClrMapping/>
  </p:clrMapOvr>
  <p:transition spd="med">
    <p:wipe dir="r"/>
  </p:transition>
</p:sldLayout>
</file>

<file path=ppt/slideLayouts/slideLayout24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055194"/>
      </p:ext>
    </p:extLst>
  </p:cSld>
  <p:clrMapOvr>
    <a:masterClrMapping/>
  </p:clrMapOvr>
  <p:transition spd="med">
    <p:wipe dir="r"/>
  </p:transition>
</p:sldLayout>
</file>

<file path=ppt/slideLayouts/slideLayout24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6142371"/>
      </p:ext>
    </p:extLst>
  </p:cSld>
  <p:clrMapOvr>
    <a:masterClrMapping/>
  </p:clrMapOvr>
  <p:transition spd="med">
    <p:wipe dir="r"/>
  </p:transition>
</p:sldLayout>
</file>

<file path=ppt/slideLayouts/slideLayout24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646572"/>
      </p:ext>
    </p:extLst>
  </p:cSld>
  <p:clrMapOvr>
    <a:masterClrMapping/>
  </p:clrMapOvr>
  <p:transition spd="slow">
    <p:fade/>
  </p:transition>
</p:sldLayout>
</file>

<file path=ppt/slideLayouts/slideLayout24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10" rIns="0" bIns="4551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42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540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2316" indent="-2289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67732139"/>
      </p:ext>
    </p:extLst>
  </p:cSld>
  <p:clrMapOvr>
    <a:masterClrMapping/>
  </p:clrMapOvr>
  <p:transition spd="med">
    <p:wipe dir="r"/>
  </p:transition>
</p:sldLayout>
</file>

<file path=ppt/slideLayouts/slideLayout24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1338" tIns="45669" rIns="91338" bIns="45669"/>
          <a:lstStyle>
            <a:lvl1pPr marL="182333" indent="-18233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316" indent="-175984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0650" indent="-18233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69866" indent="0">
              <a:buClr>
                <a:srgbClr val="0085C3"/>
              </a:buClr>
              <a:buNone/>
              <a:defRPr/>
            </a:lvl4pPr>
            <a:lvl5pPr marL="182650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1338" tIns="45669" rIns="91338" bIns="45669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872045"/>
      </p:ext>
    </p:extLst>
  </p:cSld>
  <p:clrMapOvr>
    <a:masterClrMapping/>
  </p:clrMapOvr>
  <p:transition>
    <p:fade/>
  </p:transition>
</p:sldLayout>
</file>

<file path=ppt/slideLayouts/slideLayout24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4800242"/>
      </p:ext>
    </p:extLst>
  </p:cSld>
  <p:clrMapOvr>
    <a:masterClrMapping/>
  </p:clrMapOvr>
  <p:transition spd="med">
    <p:wipe dir="r"/>
  </p:transition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027694"/>
      </p:ext>
    </p:extLst>
  </p:cSld>
  <p:clrMapOvr>
    <a:masterClrMapping/>
  </p:clrMapOvr>
  <p:transition spd="med">
    <p:wipe dir="r"/>
  </p:transition>
</p:sldLayout>
</file>

<file path=ppt/slideLayouts/slideLayout24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270" indent="-173623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1338" tIns="45669" rIns="91338" bIns="45669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5793643"/>
      </p:ext>
    </p:extLst>
  </p:cSld>
  <p:clrMapOvr>
    <a:masterClrMapping/>
  </p:clrMapOvr>
  <p:transition spd="med">
    <p:wipe dir="r"/>
  </p:transition>
</p:sldLayout>
</file>

<file path=ppt/slideLayouts/slideLayout24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336" tIns="45668" rIns="91336" bIns="45668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222205899"/>
      </p:ext>
    </p:extLst>
  </p:cSld>
  <p:clrMapOvr>
    <a:masterClrMapping/>
  </p:clrMapOvr>
  <p:transition spd="med">
    <p:wipe dir="r"/>
  </p:transition>
</p:sldLayout>
</file>

<file path=ppt/slideLayouts/slideLayout24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08135"/>
      </p:ext>
    </p:extLst>
  </p:cSld>
  <p:clrMapOvr>
    <a:masterClrMapping/>
  </p:clrMapOvr>
  <p:transition spd="med">
    <p:wipe dir="r"/>
  </p:transition>
</p:sldLayout>
</file>

<file path=ppt/slideLayouts/slideLayout24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30426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4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336" tIns="45668" rIns="91336" bIns="45668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479449258"/>
      </p:ext>
    </p:extLst>
  </p:cSld>
  <p:clrMapOvr>
    <a:masterClrMapping/>
  </p:clrMapOvr>
  <p:transition spd="med">
    <p:wipe dir="r"/>
  </p:transition>
</p:sldLayout>
</file>

<file path=ppt/slideLayouts/slideLayout24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3286466"/>
      </p:ext>
    </p:extLst>
  </p:cSld>
  <p:clrMapOvr>
    <a:masterClrMapping/>
  </p:clrMapOvr>
  <p:transition spd="slow">
    <p:fade/>
  </p:transition>
</p:sldLayout>
</file>

<file path=ppt/slideLayouts/slideLayout24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2710289"/>
      </p:ext>
    </p:extLst>
  </p:cSld>
  <p:clrMapOvr>
    <a:masterClrMapping/>
  </p:clrMapOvr>
  <p:transition>
    <p:fade/>
  </p:transition>
</p:sldLayout>
</file>

<file path=ppt/slideLayouts/slideLayout24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6953971"/>
      </p:ext>
    </p:extLst>
  </p:cSld>
  <p:clrMapOvr>
    <a:masterClrMapping/>
  </p:clrMapOvr>
  <p:transition spd="med">
    <p:wipe dir="r"/>
  </p:transition>
</p:sldLayout>
</file>

<file path=ppt/slideLayouts/slideLayout24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4288066"/>
      </p:ext>
    </p:extLst>
  </p:cSld>
  <p:clrMapOvr>
    <a:masterClrMapping/>
  </p:clrMapOvr>
</p:sldLayout>
</file>

<file path=ppt/slideLayouts/slideLayout24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5004149"/>
      </p:ext>
    </p:extLst>
  </p:cSld>
  <p:clrMapOvr>
    <a:masterClrMapping/>
  </p:clrMapOvr>
  <p:transition spd="med">
    <p:wipe dir="r"/>
  </p:transition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19"/>
            <a:ext cx="5962650" cy="755014"/>
          </a:xfrm>
        </p:spPr>
        <p:txBody>
          <a:bodyPr anchor="b" anchorCtr="0"/>
          <a:lstStyle>
            <a:lvl1pPr algn="l">
              <a:lnSpc>
                <a:spcPts val="4000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4" y="3124044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567" y="1947736"/>
            <a:ext cx="1399035" cy="139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491057"/>
      </p:ext>
    </p:extLst>
  </p:cSld>
  <p:clrMapOvr>
    <a:masterClrMapping/>
  </p:clrMapOvr>
  <p:transition spd="med">
    <p:wipe dir="r"/>
  </p:transition>
</p:sldLayout>
</file>

<file path=ppt/slideLayouts/slideLayout24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265" tIns="34289" rIns="68265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4230264060"/>
      </p:ext>
    </p:extLst>
  </p:cSld>
  <p:clrMapOvr>
    <a:masterClrMapping/>
  </p:clrMapOvr>
  <p:transition spd="med">
    <p:zoom dir="in"/>
  </p:transition>
</p:sldLayout>
</file>

<file path=ppt/slideLayouts/slideLayout24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225002"/>
      </p:ext>
    </p:extLst>
  </p:cSld>
  <p:clrMapOvr>
    <a:masterClrMapping/>
  </p:clrMapOvr>
  <p:transition spd="med">
    <p:zoom dir="in"/>
  </p:transition>
</p:sldLayout>
</file>

<file path=ppt/slideLayouts/slideLayout24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764132"/>
      </p:ext>
    </p:extLst>
  </p:cSld>
  <p:clrMapOvr>
    <a:masterClrMapping/>
  </p:clrMapOvr>
  <p:transition spd="med">
    <p:wipe dir="r"/>
  </p:transition>
</p:sldLayout>
</file>

<file path=ppt/slideLayouts/slideLayout24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5109093"/>
      </p:ext>
    </p:extLst>
  </p:cSld>
  <p:clrMapOvr>
    <a:masterClrMapping/>
  </p:clrMapOvr>
  <p:transition spd="med">
    <p:wipe dir="r"/>
  </p:transition>
</p:sldLayout>
</file>

<file path=ppt/slideLayouts/slideLayout24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294" tIns="228294" rIns="228294" bIns="22829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49087"/>
      </p:ext>
    </p:extLst>
  </p:cSld>
  <p:clrMapOvr>
    <a:masterClrMapping/>
  </p:clrMapOvr>
  <p:transition spd="med">
    <p:wipe dir="r"/>
  </p:transition>
</p:sldLayout>
</file>

<file path=ppt/slideLayouts/slideLayout24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31193"/>
      </p:ext>
    </p:extLst>
  </p:cSld>
  <p:clrMapOvr>
    <a:masterClrMapping/>
  </p:clrMapOvr>
  <p:transition spd="slow">
    <p:fade/>
  </p:transition>
</p:sldLayout>
</file>

<file path=ppt/slideLayouts/slideLayout24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136" indent="-23136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20992564"/>
      </p:ext>
    </p:extLst>
  </p:cSld>
  <p:clrMapOvr>
    <a:masterClrMapping/>
  </p:clrMapOvr>
  <p:transition spd="med">
    <p:wipe dir="r"/>
  </p:transition>
</p:sldLayout>
</file>

<file path=ppt/slideLayouts/slideLayout24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68504" tIns="34289" rIns="68504" bIns="34289"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 defTabSz="676739" fontAlgn="auto">
              <a:spcBef>
                <a:spcPts val="0"/>
              </a:spcBef>
              <a:spcAft>
                <a:spcPts val="0"/>
              </a:spcAft>
              <a:defRPr/>
            </a:pPr>
            <a:fld id="{0C9F1198-C61D-48C6-883B-2CC947E0DB39}" type="slidenum">
              <a:rPr lang="en-US" altLang="zh-TW" sz="1400" smtClean="0">
                <a:solidFill>
                  <a:srgbClr val="444444"/>
                </a:solidFill>
                <a:latin typeface="Arial"/>
              </a:rPr>
              <a:pPr defTabSz="67673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zh-TW" sz="1400">
              <a:solidFill>
                <a:srgbClr val="444444"/>
              </a:solidFill>
              <a:latin typeface="Arial"/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934" tIns="45466" rIns="90934" bIns="45466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301"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90043685"/>
      </p:ext>
    </p:extLst>
  </p:cSld>
  <p:clrMapOvr>
    <a:masterClrMapping/>
  </p:clrMapOvr>
</p:sldLayout>
</file>

<file path=ppt/slideLayouts/slideLayout24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59389"/>
      </p:ext>
    </p:extLst>
  </p:cSld>
  <p:clrMapOvr>
    <a:masterClrMapping/>
  </p:clrMapOvr>
  <p:transition spd="med">
    <p:wipe dir="r"/>
  </p:transition>
</p:sldLayout>
</file>

<file path=ppt/slideLayouts/slideLayout24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508544"/>
      </p:ext>
    </p:extLst>
  </p:cSld>
  <p:clrMapOvr>
    <a:masterClrMapping/>
  </p:clrMapOvr>
  <p:transition spd="med">
    <p:wipe dir="r"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196187"/>
            <a:ext cx="8279946" cy="664797"/>
          </a:xfrm>
        </p:spPr>
        <p:txBody>
          <a:bodyPr wrap="square" anchor="t"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69"/>
            <a:ext cx="8267140" cy="3517106"/>
          </a:xfrm>
        </p:spPr>
        <p:txBody>
          <a:bodyPr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36680" y="4629150"/>
            <a:ext cx="8262035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230046"/>
      </p:ext>
    </p:extLst>
  </p:cSld>
  <p:clrMapOvr>
    <a:masterClrMapping/>
  </p:clrMapOvr>
  <p:transition spd="med">
    <p:wipe dir="r"/>
  </p:transition>
</p:sldLayout>
</file>

<file path=ppt/slideLayouts/slideLayout24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54453"/>
      </p:ext>
    </p:extLst>
  </p:cSld>
  <p:clrMapOvr>
    <a:masterClrMapping/>
  </p:clrMapOvr>
  <p:transition spd="med">
    <p:wipe dir="r"/>
  </p:transition>
</p:sldLayout>
</file>

<file path=ppt/slideLayouts/slideLayout24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5332" rIns="0" bIns="45332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445209"/>
      </p:ext>
    </p:extLst>
  </p:cSld>
  <p:clrMapOvr>
    <a:masterClrMapping/>
  </p:clrMapOvr>
  <p:transition spd="med">
    <p:wipe dir="r"/>
  </p:transition>
</p:sldLayout>
</file>

<file path=ppt/slideLayouts/slideLayout2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3149322"/>
      </p:ext>
    </p:extLst>
  </p:cSld>
  <p:clrMapOvr>
    <a:masterClrMapping/>
  </p:clrMapOvr>
  <p:transition spd="med">
    <p:wipe dir="r"/>
  </p:transition>
</p:sldLayout>
</file>

<file path=ppt/slideLayouts/slideLayout2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32" rIns="0" bIns="45332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54"/>
            <a:ext cx="7960422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6881633"/>
      </p:ext>
    </p:extLst>
  </p:cSld>
  <p:clrMapOvr>
    <a:masterClrMapping/>
  </p:clrMapOvr>
  <p:transition spd="med">
    <p:wipe dir="r"/>
  </p:transition>
</p:sldLayout>
</file>

<file path=ppt/slideLayouts/slideLayout2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09485164"/>
      </p:ext>
    </p:extLst>
  </p:cSld>
  <p:clrMapOvr>
    <a:masterClrMapping/>
  </p:clrMapOvr>
  <p:transition spd="med">
    <p:wipe dir="r"/>
  </p:transition>
</p:sldLayout>
</file>

<file path=ppt/slideLayouts/slideLayout2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99791417"/>
      </p:ext>
    </p:extLst>
  </p:cSld>
  <p:clrMapOvr>
    <a:masterClrMapping/>
  </p:clrMapOvr>
  <p:transition spd="med">
    <p:wipe dir="r"/>
  </p:transition>
</p:sldLayout>
</file>

<file path=ppt/slideLayouts/slideLayout2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5894920"/>
      </p:ext>
    </p:extLst>
  </p:cSld>
  <p:clrMapOvr>
    <a:masterClrMapping/>
  </p:clrMapOvr>
  <p:transition spd="med">
    <p:wipe dir="r"/>
  </p:transition>
</p:sldLayout>
</file>

<file path=ppt/slideLayouts/slideLayout2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32" rIns="0" bIns="4533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54"/>
            <a:ext cx="4305300" cy="313267"/>
          </a:xfrm>
          <a:prstGeom prst="rect">
            <a:avLst/>
          </a:prstGeom>
        </p:spPr>
        <p:txBody>
          <a:bodyPr lIns="0" tIns="45332" rIns="0" bIns="45332" anchor="t" anchorCtr="0"/>
          <a:lstStyle>
            <a:lvl1pPr marL="226272" indent="-22627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0690" indent="-16831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6798" indent="-22786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51385330"/>
      </p:ext>
    </p:extLst>
  </p:cSld>
  <p:clrMapOvr>
    <a:masterClrMapping/>
  </p:clrMapOvr>
  <p:transition spd="med">
    <p:wipe dir="r"/>
  </p:transition>
</p:sldLayout>
</file>

<file path=ppt/slideLayouts/slideLayout2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74"/>
            <a:ext cx="7955280" cy="472577"/>
          </a:xfrm>
          <a:prstGeom prst="rect">
            <a:avLst/>
          </a:prstGeom>
        </p:spPr>
        <p:txBody>
          <a:bodyPr lIns="0" tIns="45332" rIns="0" bIns="45332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04420061"/>
      </p:ext>
    </p:extLst>
  </p:cSld>
  <p:clrMapOvr>
    <a:masterClrMapping/>
  </p:clrMapOvr>
  <p:transition spd="med">
    <p:wipe dir="r"/>
  </p:transition>
</p:sldLayout>
</file>

<file path=ppt/slideLayouts/slideLayout2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0253403"/>
      </p:ext>
    </p:extLst>
  </p:cSld>
  <p:clrMapOvr>
    <a:masterClrMapping/>
  </p:clrMapOvr>
  <p:transition spd="med">
    <p:wipe dir="r"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26" tIns="44963" rIns="89926" bIns="44963" rtlCol="0" anchor="ctr"/>
          <a:lstStyle/>
          <a:p>
            <a:pPr algn="ctr"/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90087"/>
      </p:ext>
    </p:extLst>
  </p:cSld>
  <p:clrMapOvr>
    <a:masterClrMapping/>
  </p:clrMapOvr>
  <p:transition spd="med">
    <p:wipe dir="r"/>
  </p:transition>
</p:sldLayout>
</file>

<file path=ppt/slideLayouts/slideLayout24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106502"/>
      </p:ext>
    </p:extLst>
  </p:cSld>
  <p:clrMapOvr>
    <a:masterClrMapping/>
  </p:clrMapOvr>
  <p:transition spd="med">
    <p:wipe dir="r"/>
  </p:transition>
</p:sldLayout>
</file>

<file path=ppt/slideLayouts/slideLayout24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97407"/>
      </p:ext>
    </p:extLst>
  </p:cSld>
  <p:clrMapOvr>
    <a:masterClrMapping/>
  </p:clrMapOvr>
  <p:transition spd="med">
    <p:wipe dir="r"/>
  </p:transition>
</p:sldLayout>
</file>

<file path=ppt/slideLayouts/slideLayout24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94663"/>
      </p:ext>
    </p:extLst>
  </p:cSld>
  <p:clrMapOvr>
    <a:masterClrMapping/>
  </p:clrMapOvr>
  <p:transition spd="med">
    <p:wipe dir="r"/>
  </p:transition>
</p:sldLayout>
</file>

<file path=ppt/slideLayouts/slideLayout24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140648"/>
      </p:ext>
    </p:extLst>
  </p:cSld>
  <p:clrMapOvr>
    <a:masterClrMapping/>
  </p:clrMapOvr>
  <p:transition spd="med">
    <p:wipe dir="r"/>
  </p:transition>
</p:sldLayout>
</file>

<file path=ppt/slideLayouts/slideLayout24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55091"/>
      </p:ext>
    </p:extLst>
  </p:cSld>
  <p:clrMapOvr>
    <a:masterClrMapping/>
  </p:clrMapOvr>
  <p:transition spd="med">
    <p:wipe dir="r"/>
  </p:transition>
</p:sldLayout>
</file>

<file path=ppt/slideLayouts/slideLayout24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61839"/>
      </p:ext>
    </p:extLst>
  </p:cSld>
  <p:clrMapOvr>
    <a:masterClrMapping/>
  </p:clrMapOvr>
  <p:transition spd="med">
    <p:wipe dir="r"/>
  </p:transition>
</p:sldLayout>
</file>

<file path=ppt/slideLayouts/slideLayout24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5332" rIns="0" bIns="45332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3973"/>
      </p:ext>
    </p:extLst>
  </p:cSld>
  <p:clrMapOvr>
    <a:masterClrMapping/>
  </p:clrMapOvr>
  <p:transition spd="med">
    <p:wipe dir="r"/>
  </p:transition>
</p:sldLayout>
</file>

<file path=ppt/slideLayouts/slideLayout24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5549"/>
      </p:ext>
    </p:extLst>
  </p:cSld>
  <p:clrMapOvr>
    <a:masterClrMapping/>
  </p:clrMapOvr>
  <p:transition spd="med">
    <p:wipe dir="r"/>
  </p:transition>
</p:sldLayout>
</file>

<file path=ppt/slideLayouts/slideLayout24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73661"/>
      </p:ext>
    </p:extLst>
  </p:cSld>
  <p:clrMapOvr>
    <a:masterClrMapping/>
  </p:clrMapOvr>
  <p:transition spd="med">
    <p:wipe dir="r"/>
  </p:transition>
</p:sldLayout>
</file>

<file path=ppt/slideLayouts/slideLayout24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9037219"/>
      </p:ext>
    </p:extLst>
  </p:cSld>
  <p:clrMapOvr>
    <a:masterClrMapping/>
  </p:clrMapOvr>
  <p:transition spd="med">
    <p:wipe dir="r"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3970" y="4824465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 wrap="square" anchor="t"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411834" y="1324051"/>
            <a:ext cx="914400" cy="914400"/>
          </a:xfrm>
          <a:prstGeom prst="rect">
            <a:avLst/>
          </a:prstGeom>
          <a:noFill/>
        </p:spPr>
        <p:txBody>
          <a:bodyPr wrap="none" lIns="89938" tIns="44969" rIns="89938" bIns="44969" rtlCol="0">
            <a:norm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2000" dirty="0" err="1">
              <a:solidFill>
                <a:srgbClr val="444444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27351050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4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0340808"/>
      </p:ext>
    </p:extLst>
  </p:cSld>
  <p:clrMapOvr>
    <a:masterClrMapping/>
  </p:clrMapOvr>
  <p:transition spd="slow">
    <p:fade/>
  </p:transition>
</p:sldLayout>
</file>

<file path=ppt/slideLayouts/slideLayout24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10" rIns="0" bIns="4551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42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540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2316" indent="-2289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26777903"/>
      </p:ext>
    </p:extLst>
  </p:cSld>
  <p:clrMapOvr>
    <a:masterClrMapping/>
  </p:clrMapOvr>
  <p:transition spd="med">
    <p:wipe dir="r"/>
  </p:transition>
</p:sldLayout>
</file>

<file path=ppt/slideLayouts/slideLayout24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1338" tIns="45669" rIns="91338" bIns="45669"/>
          <a:lstStyle>
            <a:lvl1pPr marL="182333" indent="-18233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316" indent="-175984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0650" indent="-18233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69866" indent="0">
              <a:buClr>
                <a:srgbClr val="0085C3"/>
              </a:buClr>
              <a:buNone/>
              <a:defRPr/>
            </a:lvl4pPr>
            <a:lvl5pPr marL="182650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1338" tIns="45669" rIns="91338" bIns="45669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552097"/>
      </p:ext>
    </p:extLst>
  </p:cSld>
  <p:clrMapOvr>
    <a:masterClrMapping/>
  </p:clrMapOvr>
  <p:transition>
    <p:fade/>
  </p:transition>
</p:sldLayout>
</file>

<file path=ppt/slideLayouts/slideLayout24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270" indent="-173623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1338" tIns="45669" rIns="91338" bIns="45669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3139782"/>
      </p:ext>
    </p:extLst>
  </p:cSld>
  <p:clrMapOvr>
    <a:masterClrMapping/>
  </p:clrMapOvr>
  <p:transition spd="med">
    <p:wipe dir="r"/>
  </p:transition>
</p:sldLayout>
</file>

<file path=ppt/slideLayouts/slideLayout24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336" tIns="45668" rIns="91336" bIns="45668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38624795"/>
      </p:ext>
    </p:extLst>
  </p:cSld>
  <p:clrMapOvr>
    <a:masterClrMapping/>
  </p:clrMapOvr>
  <p:transition spd="med">
    <p:wipe dir="r"/>
  </p:transition>
</p:sldLayout>
</file>

<file path=ppt/slideLayouts/slideLayout24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95" tIns="34286" rIns="68495" bIns="34286" rtlCol="0" anchor="ctr"/>
          <a:lstStyle/>
          <a:p>
            <a:pPr algn="ctr" defTabSz="67673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610135"/>
      </p:ext>
    </p:extLst>
  </p:cSld>
  <p:clrMapOvr>
    <a:masterClrMapping/>
  </p:clrMapOvr>
  <p:transition spd="med">
    <p:wipe dir="r"/>
  </p:transition>
</p:sldLayout>
</file>

<file path=ppt/slideLayouts/slideLayout24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77956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47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336" tIns="45668" rIns="91336" bIns="45668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20866927"/>
      </p:ext>
    </p:extLst>
  </p:cSld>
  <p:clrMapOvr>
    <a:masterClrMapping/>
  </p:clrMapOvr>
  <p:transition spd="med">
    <p:wipe dir="r"/>
  </p:transition>
</p:sldLayout>
</file>

<file path=ppt/slideLayouts/slideLayout24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7114115"/>
      </p:ext>
    </p:extLst>
  </p:cSld>
  <p:clrMapOvr>
    <a:masterClrMapping/>
  </p:clrMapOvr>
  <p:transition spd="slow">
    <p:fade/>
  </p:transition>
</p:sldLayout>
</file>

<file path=ppt/slideLayouts/slideLayout24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246" indent="-171246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3737" indent="-171246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99080" indent="-114147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98620" indent="-17124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1063" indent="-171246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3969173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066" tIns="224066" rIns="224066" bIns="22406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4088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48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951631"/>
      </p:ext>
    </p:extLst>
  </p:cSld>
  <p:clrMapOvr>
    <a:masterClrMapping/>
  </p:clrMapOvr>
  <p:transition>
    <p:fade/>
  </p:transition>
</p:sldLayout>
</file>

<file path=ppt/slideLayouts/slideLayout248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6024588"/>
      </p:ext>
    </p:extLst>
  </p:cSld>
  <p:clrMapOvr>
    <a:masterClrMapping/>
  </p:clrMapOvr>
  <p:transition spd="med">
    <p:wipe dir="r"/>
  </p:transition>
</p:sldLayout>
</file>

<file path=ppt/slideLayouts/slideLayout24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7445"/>
      </p:ext>
    </p:extLst>
  </p:cSld>
  <p:clrMapOvr>
    <a:masterClrMapping/>
  </p:clrMapOvr>
</p:sldLayout>
</file>

<file path=ppt/slideLayouts/slideLayout24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7370363"/>
      </p:ext>
    </p:extLst>
  </p:cSld>
  <p:clrMapOvr>
    <a:masterClrMapping/>
  </p:clrMapOvr>
  <p:transition spd="med">
    <p:wipe dir="r"/>
  </p:transition>
</p:sldLayout>
</file>

<file path=ppt/slideLayouts/slideLayout24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265" tIns="34289" rIns="68265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851758375"/>
      </p:ext>
    </p:extLst>
  </p:cSld>
  <p:clrMapOvr>
    <a:masterClrMapping/>
  </p:clrMapOvr>
  <p:transition spd="med">
    <p:zoom dir="in"/>
  </p:transition>
</p:sldLayout>
</file>

<file path=ppt/slideLayouts/slideLayout24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1379277"/>
      </p:ext>
    </p:extLst>
  </p:cSld>
  <p:clrMapOvr>
    <a:masterClrMapping/>
  </p:clrMapOvr>
  <p:transition spd="med">
    <p:zoom dir="in"/>
  </p:transition>
</p:sldLayout>
</file>

<file path=ppt/slideLayouts/slideLayout24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311855"/>
      </p:ext>
    </p:extLst>
  </p:cSld>
  <p:clrMapOvr>
    <a:masterClrMapping/>
  </p:clrMapOvr>
  <p:transition spd="med">
    <p:wipe dir="r"/>
  </p:transition>
</p:sldLayout>
</file>

<file path=ppt/slideLayouts/slideLayout24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899984"/>
      </p:ext>
    </p:extLst>
  </p:cSld>
  <p:clrMapOvr>
    <a:masterClrMapping/>
  </p:clrMapOvr>
  <p:transition spd="med">
    <p:wipe dir="r"/>
  </p:transition>
</p:sldLayout>
</file>

<file path=ppt/slideLayouts/slideLayout248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294" tIns="228294" rIns="228294" bIns="22829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28913"/>
      </p:ext>
    </p:extLst>
  </p:cSld>
  <p:clrMapOvr>
    <a:masterClrMapping/>
  </p:clrMapOvr>
  <p:transition spd="med">
    <p:wipe dir="r"/>
  </p:transition>
</p:sldLayout>
</file>

<file path=ppt/slideLayouts/slideLayout24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411416"/>
      </p:ext>
    </p:extLst>
  </p:cSld>
  <p:clrMapOvr>
    <a:masterClrMapping/>
  </p:clrMapOvr>
  <p:transition spd="slow">
    <p:fad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066" tIns="224066" rIns="224066" bIns="22406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62258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4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1338" tIns="45669" rIns="91338" bIns="45669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136" indent="-23136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09958596"/>
      </p:ext>
    </p:extLst>
  </p:cSld>
  <p:clrMapOvr>
    <a:masterClrMapping/>
  </p:clrMapOvr>
  <p:transition spd="med">
    <p:wipe dir="r"/>
  </p:transition>
</p:sldLayout>
</file>

<file path=ppt/slideLayouts/slideLayout24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68504" tIns="34289" rIns="68504" bIns="34289"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 defTabSz="676739" fontAlgn="auto">
              <a:spcBef>
                <a:spcPts val="0"/>
              </a:spcBef>
              <a:spcAft>
                <a:spcPts val="0"/>
              </a:spcAft>
              <a:defRPr/>
            </a:pPr>
            <a:fld id="{0C9F1198-C61D-48C6-883B-2CC947E0DB39}" type="slidenum">
              <a:rPr lang="en-US" altLang="zh-TW" sz="1400" smtClean="0">
                <a:solidFill>
                  <a:srgbClr val="444444"/>
                </a:solidFill>
                <a:latin typeface="Arial"/>
              </a:rPr>
              <a:pPr defTabSz="676739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zh-TW" sz="1400">
              <a:solidFill>
                <a:srgbClr val="444444"/>
              </a:solidFill>
              <a:latin typeface="Arial"/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0934" tIns="45466" rIns="90934" bIns="45466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301"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90333900"/>
      </p:ext>
    </p:extLst>
  </p:cSld>
  <p:clrMapOvr>
    <a:masterClrMapping/>
  </p:clrMapOvr>
</p:sldLayout>
</file>

<file path=ppt/slideLayouts/slideLayout2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61849"/>
      </p:ext>
    </p:extLst>
  </p:cSld>
  <p:clrMapOvr>
    <a:masterClrMapping/>
  </p:clrMapOvr>
  <p:transition spd="med">
    <p:wipe dir="r"/>
  </p:transition>
</p:sldLayout>
</file>

<file path=ppt/slideLayouts/slideLayout2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8206147"/>
      </p:ext>
    </p:extLst>
  </p:cSld>
  <p:clrMapOvr>
    <a:masterClrMapping/>
  </p:clrMapOvr>
  <p:transition spd="med">
    <p:wipe dir="r"/>
  </p:transition>
</p:sldLayout>
</file>

<file path=ppt/slideLayouts/slideLayout24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950278161"/>
      </p:ext>
    </p:extLst>
  </p:cSld>
  <p:clrMapOvr>
    <a:masterClrMapping/>
  </p:clrMapOvr>
</p:sldLayout>
</file>

<file path=ppt/slideLayouts/slideLayout24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612" tIns="45291" rIns="90612" bIns="45291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787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878520"/>
      </p:ext>
    </p:extLst>
  </p:cSld>
  <p:clrMapOvr>
    <a:masterClrMapping/>
  </p:clrMapOvr>
  <p:transition>
    <p:fade/>
  </p:transition>
</p:sldLayout>
</file>

<file path=ppt/slideLayouts/slideLayout24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442" indent="-17144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4325" indent="-17144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800060" indent="-11429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200090" indent="-17144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2974" indent="-17144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8549696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  <p15:guide id="0" orient="horz" pos="756">
          <p15:clr>
            <a:srgbClr val="FBAE40"/>
          </p15:clr>
        </p15:guide>
      </p15:sldGuideLst>
    </p:ext>
  </p:extLst>
</p:sldLayout>
</file>

<file path=ppt/slideLayouts/slideLayout24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27653"/>
      </p:ext>
    </p:extLst>
  </p:cSld>
  <p:clrMapOvr>
    <a:masterClrMapping/>
  </p:clrMapOvr>
  <p:transition spd="med">
    <p:wipe dir="r"/>
  </p:transition>
</p:sldLayout>
</file>

<file path=ppt/slideLayouts/slideLayout24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7645"/>
      </p:ext>
    </p:extLst>
  </p:cSld>
  <p:clrMapOvr>
    <a:masterClrMapping/>
  </p:clrMapOvr>
  <p:transition spd="med">
    <p:wipe dir="r"/>
  </p:transition>
</p:sldLayout>
</file>

<file path=ppt/slideLayouts/slideLayout24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36253"/>
      </p:ext>
    </p:extLst>
  </p:cSld>
  <p:clrMapOvr>
    <a:masterClrMapping/>
  </p:clrMapOvr>
  <p:transition spd="med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5" y="4823713"/>
            <a:ext cx="260349" cy="114299"/>
          </a:xfrm>
          <a:prstGeom prst="rect">
            <a:avLst/>
          </a:prstGeom>
        </p:spPr>
        <p:txBody>
          <a:bodyPr vert="horz" lIns="0" tIns="0" rIns="91428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1428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>
            <a:cxnSpLocks noChangeShapeType="1"/>
          </p:cNvCxnSpPr>
          <p:nvPr userDrawn="1"/>
        </p:nvCxnSpPr>
        <p:spPr bwMode="auto">
          <a:xfrm>
            <a:off x="436675" y="4629150"/>
            <a:ext cx="8262035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0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04" y="4818954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622523"/>
      </p:ext>
    </p:extLst>
  </p:cSld>
  <p:clrMapOvr>
    <a:masterClrMapping/>
  </p:clrMapOvr>
  <p:transition spd="med">
    <p:wipe dir="r"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066" tIns="224066" rIns="224066" bIns="22406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71329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5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41720"/>
      </p:ext>
    </p:extLst>
  </p:cSld>
  <p:clrMapOvr>
    <a:masterClrMapping/>
  </p:clrMapOvr>
  <p:transition spd="med">
    <p:wipe dir="r"/>
  </p:transition>
</p:sldLayout>
</file>

<file path=ppt/slideLayouts/slideLayout2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7426020"/>
      </p:ext>
    </p:extLst>
  </p:cSld>
  <p:clrMapOvr>
    <a:masterClrMapping/>
  </p:clrMapOvr>
  <p:transition spd="med">
    <p:wipe dir="r"/>
  </p:transition>
</p:sldLayout>
</file>

<file path=ppt/slideLayouts/slideLayout2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83" rIns="0" bIns="4538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03"/>
            <a:ext cx="7960422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8023838"/>
      </p:ext>
    </p:extLst>
  </p:cSld>
  <p:clrMapOvr>
    <a:masterClrMapping/>
  </p:clrMapOvr>
  <p:transition spd="med">
    <p:wipe dir="r"/>
  </p:transition>
</p:sldLayout>
</file>

<file path=ppt/slideLayouts/slideLayout2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37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61506825"/>
      </p:ext>
    </p:extLst>
  </p:cSld>
  <p:clrMapOvr>
    <a:masterClrMapping/>
  </p:clrMapOvr>
  <p:transition spd="med">
    <p:wipe dir="r"/>
  </p:transition>
</p:sldLayout>
</file>

<file path=ppt/slideLayouts/slideLayout2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72772021"/>
      </p:ext>
    </p:extLst>
  </p:cSld>
  <p:clrMapOvr>
    <a:masterClrMapping/>
  </p:clrMapOvr>
  <p:transition spd="med">
    <p:wipe dir="r"/>
  </p:transition>
</p:sldLayout>
</file>

<file path=ppt/slideLayouts/slideLayout2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685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54388838"/>
      </p:ext>
    </p:extLst>
  </p:cSld>
  <p:clrMapOvr>
    <a:masterClrMapping/>
  </p:clrMapOvr>
  <p:transition spd="med">
    <p:wipe dir="r"/>
  </p:transition>
</p:sldLayout>
</file>

<file path=ppt/slideLayouts/slideLayout2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03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0715065"/>
      </p:ext>
    </p:extLst>
  </p:cSld>
  <p:clrMapOvr>
    <a:masterClrMapping/>
  </p:clrMapOvr>
  <p:transition spd="med">
    <p:wipe dir="r"/>
  </p:transition>
</p:sldLayout>
</file>

<file path=ppt/slideLayouts/slideLayout2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23"/>
            <a:ext cx="7955280" cy="472577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74146931"/>
      </p:ext>
    </p:extLst>
  </p:cSld>
  <p:clrMapOvr>
    <a:masterClrMapping/>
  </p:clrMapOvr>
  <p:transition spd="med">
    <p:wipe dir="r"/>
  </p:transition>
</p:sldLayout>
</file>

<file path=ppt/slideLayouts/slideLayout2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477322"/>
      </p:ext>
    </p:extLst>
  </p:cSld>
  <p:clrMapOvr>
    <a:masterClrMapping/>
  </p:clrMapOvr>
  <p:transition spd="med">
    <p:wipe dir="r"/>
  </p:transition>
</p:sldLayout>
</file>

<file path=ppt/slideLayouts/slideLayout25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025050"/>
      </p:ext>
    </p:extLst>
  </p:cSld>
  <p:clrMapOvr>
    <a:masterClrMapping/>
  </p:clrMapOvr>
  <p:transition spd="med">
    <p:wipe dir="r"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066" tIns="224066" rIns="224066" bIns="224066" anchor="t" anchorCtr="0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225882"/>
      </p:ext>
    </p:extLst>
  </p:cSld>
  <p:clrMapOvr>
    <a:masterClrMapping/>
  </p:clrMapOvr>
  <p:transition spd="med">
    <p:wipe dir="r"/>
  </p:transition>
</p:sldLayout>
</file>

<file path=ppt/slideLayouts/slideLayout25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48690"/>
      </p:ext>
    </p:extLst>
  </p:cSld>
  <p:clrMapOvr>
    <a:masterClrMapping/>
  </p:clrMapOvr>
  <p:transition spd="med">
    <p:wipe dir="r"/>
  </p:transition>
</p:sldLayout>
</file>

<file path=ppt/slideLayouts/slideLayout25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24745"/>
      </p:ext>
    </p:extLst>
  </p:cSld>
  <p:clrMapOvr>
    <a:masterClrMapping/>
  </p:clrMapOvr>
  <p:transition spd="med">
    <p:wipe dir="r"/>
  </p:transition>
</p:sldLayout>
</file>

<file path=ppt/slideLayouts/slideLayout25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20637"/>
      </p:ext>
    </p:extLst>
  </p:cSld>
  <p:clrMapOvr>
    <a:masterClrMapping/>
  </p:clrMapOvr>
  <p:transition spd="med">
    <p:wipe dir="r"/>
  </p:transition>
</p:sldLayout>
</file>

<file path=ppt/slideLayouts/slideLayout25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88395"/>
      </p:ext>
    </p:extLst>
  </p:cSld>
  <p:clrMapOvr>
    <a:masterClrMapping/>
  </p:clrMapOvr>
  <p:transition spd="med">
    <p:wipe dir="r"/>
  </p:transition>
</p:sldLayout>
</file>

<file path=ppt/slideLayouts/slideLayout25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79399"/>
      </p:ext>
    </p:extLst>
  </p:cSld>
  <p:clrMapOvr>
    <a:masterClrMapping/>
  </p:clrMapOvr>
  <p:transition spd="med">
    <p:wipe dir="r"/>
  </p:transition>
</p:sldLayout>
</file>

<file path=ppt/slideLayouts/slideLayout25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7447"/>
      </p:ext>
    </p:extLst>
  </p:cSld>
  <p:clrMapOvr>
    <a:masterClrMapping/>
  </p:clrMapOvr>
  <p:transition spd="med">
    <p:wipe dir="r"/>
  </p:transition>
</p:sldLayout>
</file>

<file path=ppt/slideLayouts/slideLayout25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52373"/>
      </p:ext>
    </p:extLst>
  </p:cSld>
  <p:clrMapOvr>
    <a:masterClrMapping/>
  </p:clrMapOvr>
  <p:transition spd="med">
    <p:wipe dir="r"/>
  </p:transition>
</p:sldLayout>
</file>

<file path=ppt/slideLayouts/slideLayout25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71652"/>
      </p:ext>
    </p:extLst>
  </p:cSld>
  <p:clrMapOvr>
    <a:masterClrMapping/>
  </p:clrMapOvr>
  <p:transition spd="med">
    <p:wipe dir="r"/>
  </p:transition>
</p:sldLayout>
</file>

<file path=ppt/slideLayouts/slideLayout2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7336388"/>
      </p:ext>
    </p:extLst>
  </p:cSld>
  <p:clrMapOvr>
    <a:masterClrMapping/>
  </p:clrMapOvr>
  <p:transition spd="med">
    <p:wipe dir="r"/>
  </p:transition>
</p:sldLayout>
</file>

<file path=ppt/slideLayouts/slideLayout25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858103"/>
      </p:ext>
    </p:extLst>
  </p:cSld>
  <p:clrMapOvr>
    <a:masterClrMapping/>
  </p:clrMapOvr>
  <p:transition spd="slow">
    <p:fad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066" tIns="224066" rIns="224066" bIns="224066" anchor="t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64"/>
            <a:ext cx="260349" cy="114299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26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2"/>
          </p:nvPr>
        </p:nvSpPr>
        <p:spPr>
          <a:xfrm>
            <a:off x="1901417" y="4819705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09217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5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1" rIns="0" bIns="4556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27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897" indent="-22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18960321"/>
      </p:ext>
    </p:extLst>
  </p:cSld>
  <p:clrMapOvr>
    <a:masterClrMapping/>
  </p:clrMapOvr>
  <p:transition spd="med">
    <p:wipe dir="r"/>
  </p:transition>
</p:sldLayout>
</file>

<file path=ppt/slideLayouts/slideLayout25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0"/>
            <a:ext cx="9000000" cy="1296789"/>
          </a:xfrm>
          <a:prstGeom prst="rect">
            <a:avLst/>
          </a:prstGeom>
        </p:spPr>
        <p:txBody>
          <a:bodyPr/>
          <a:lstStyle>
            <a:lvl1pPr marL="182563" indent="-18256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775" indent="-176213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1338" indent="-18256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71600" indent="0">
              <a:buClr>
                <a:srgbClr val="0085C3"/>
              </a:buClr>
              <a:buNone/>
              <a:defRPr/>
            </a:lvl4pPr>
            <a:lvl5pPr marL="1828800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116744"/>
      </p:ext>
    </p:extLst>
  </p:cSld>
  <p:clrMapOvr>
    <a:masterClrMapping/>
  </p:clrMapOvr>
  <p:transition>
    <p:fade/>
  </p:transition>
</p:sldLayout>
</file>

<file path=ppt/slideLayouts/slideLayout25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3671428"/>
      </p:ext>
    </p:extLst>
  </p:cSld>
  <p:clrMapOvr>
    <a:masterClrMapping/>
  </p:clrMapOvr>
  <p:transition spd="med">
    <p:wipe dir="r"/>
  </p:transition>
</p:sldLayout>
</file>

<file path=ppt/slideLayouts/slideLayout25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806" indent="-173827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537149"/>
      </p:ext>
    </p:extLst>
  </p:cSld>
  <p:clrMapOvr>
    <a:masterClrMapping/>
  </p:clrMapOvr>
  <p:transition spd="med">
    <p:wipe dir="r"/>
  </p:transition>
</p:sldLayout>
</file>

<file path=ppt/slideLayouts/slideLayout25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800755562"/>
      </p:ext>
    </p:extLst>
  </p:cSld>
  <p:clrMapOvr>
    <a:masterClrMapping/>
  </p:clrMapOvr>
  <p:transition spd="med">
    <p:wipe dir="r"/>
  </p:transition>
</p:sldLayout>
</file>

<file path=ppt/slideLayouts/slideLayout25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652098"/>
      </p:ext>
    </p:extLst>
  </p:cSld>
  <p:clrMapOvr>
    <a:masterClrMapping/>
  </p:clrMapOvr>
  <p:transition spd="med">
    <p:wipe dir="r"/>
  </p:transition>
</p:sldLayout>
</file>

<file path=ppt/slideLayouts/slideLayout25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916722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5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438" tIns="45719" rIns="91438" bIns="45719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13967275"/>
      </p:ext>
    </p:extLst>
  </p:cSld>
  <p:clrMapOvr>
    <a:masterClrMapping/>
  </p:clrMapOvr>
  <p:transition spd="med">
    <p:wipe dir="r"/>
  </p:transition>
</p:sldLayout>
</file>

<file path=ppt/slideLayouts/slideLayout25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753748"/>
      </p:ext>
    </p:extLst>
  </p:cSld>
  <p:clrMapOvr>
    <a:masterClrMapping/>
  </p:clrMapOvr>
  <p:transition spd="slow">
    <p:fade/>
  </p:transition>
</p:sldLayout>
</file>

<file path=ppt/slideLayouts/slideLayout25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7286157"/>
      </p:ext>
    </p:extLst>
  </p:cSld>
  <p:clrMapOvr>
    <a:masterClrMapping/>
  </p:clrMapOvr>
  <p:transition>
    <p:fad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4" rIns="0" bIns="4466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27138"/>
      </p:ext>
    </p:extLst>
  </p:cSld>
  <p:clrMapOvr>
    <a:masterClrMapping/>
  </p:clrMapOvr>
  <p:transition spd="med">
    <p:wipe dir="r"/>
  </p:transition>
</p:sldLayout>
</file>

<file path=ppt/slideLayouts/slideLayout25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5380339"/>
      </p:ext>
    </p:extLst>
  </p:cSld>
  <p:clrMapOvr>
    <a:masterClrMapping/>
  </p:clrMapOvr>
  <p:transition spd="med">
    <p:wipe dir="r"/>
  </p:transition>
</p:sldLayout>
</file>

<file path=ppt/slideLayouts/slideLayout25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0995972"/>
      </p:ext>
    </p:extLst>
  </p:cSld>
  <p:clrMapOvr>
    <a:masterClrMapping/>
  </p:clrMapOvr>
</p:sldLayout>
</file>

<file path=ppt/slideLayouts/slideLayout25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3196778"/>
      </p:ext>
    </p:extLst>
  </p:cSld>
  <p:clrMapOvr>
    <a:masterClrMapping/>
  </p:clrMapOvr>
  <p:transition spd="med">
    <p:wipe dir="r"/>
  </p:transition>
</p:sldLayout>
</file>

<file path=ppt/slideLayouts/slideLayout25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342" tIns="34289" rIns="68342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84918630"/>
      </p:ext>
    </p:extLst>
  </p:cSld>
  <p:clrMapOvr>
    <a:masterClrMapping/>
  </p:clrMapOvr>
  <p:transition spd="med">
    <p:zoom dir="in"/>
  </p:transition>
</p:sldLayout>
</file>

<file path=ppt/slideLayouts/slideLayout25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771535"/>
      </p:ext>
    </p:extLst>
  </p:cSld>
  <p:clrMapOvr>
    <a:masterClrMapping/>
  </p:clrMapOvr>
  <p:transition spd="med">
    <p:zoom dir="in"/>
  </p:transition>
</p:sldLayout>
</file>

<file path=ppt/slideLayouts/slideLayout25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7983890"/>
      </p:ext>
    </p:extLst>
  </p:cSld>
  <p:clrMapOvr>
    <a:masterClrMapping/>
  </p:clrMapOvr>
  <p:transition spd="med">
    <p:wipe dir="r"/>
  </p:transition>
</p:sldLayout>
</file>

<file path=ppt/slideLayouts/slideLayout25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7389368"/>
      </p:ext>
    </p:extLst>
  </p:cSld>
  <p:clrMapOvr>
    <a:masterClrMapping/>
  </p:clrMapOvr>
  <p:transition spd="med">
    <p:wipe dir="r"/>
  </p:transition>
</p:sldLayout>
</file>

<file path=ppt/slideLayouts/slideLayout25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192801"/>
      </p:ext>
    </p:extLst>
  </p:cSld>
  <p:clrMapOvr>
    <a:masterClrMapping/>
  </p:clrMapOvr>
  <p:transition spd="med">
    <p:wipe dir="r"/>
  </p:transition>
</p:sldLayout>
</file>

<file path=ppt/slideLayouts/slideLayout25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1791155"/>
      </p:ext>
    </p:extLst>
  </p:cSld>
  <p:clrMapOvr>
    <a:masterClrMapping/>
  </p:clrMapOvr>
  <p:transition spd="slow">
    <p:fade/>
  </p:transition>
</p:sldLayout>
</file>

<file path=ppt/slideLayouts/slideLayout25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850" indent="-23167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7675869"/>
      </p:ext>
    </p:extLst>
  </p:cSld>
  <p:clrMapOvr>
    <a:masterClrMapping/>
  </p:clrMapOvr>
  <p:transition spd="med">
    <p:wipe dir="r"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4" rIns="0" bIns="4466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67508"/>
      </p:ext>
    </p:extLst>
  </p:cSld>
  <p:clrMapOvr>
    <a:masterClrMapping/>
  </p:clrMapOvr>
  <p:transition spd="med">
    <p:wipe dir="r"/>
  </p:transition>
</p:sldLayout>
</file>

<file path=ppt/slideLayouts/slideLayout25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111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9917299"/>
      </p:ext>
    </p:extLst>
  </p:cSld>
  <p:clrMapOvr>
    <a:masterClrMapping/>
  </p:clrMapOvr>
  <p:transition spd="med">
    <p:wipe dir="r"/>
  </p:transition>
</p:sldLayout>
</file>

<file path=ppt/slideLayouts/slideLayout2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616795"/>
      </p:ext>
    </p:extLst>
  </p:cSld>
  <p:clrMapOvr>
    <a:masterClrMapping/>
  </p:clrMapOvr>
  <p:transition spd="med">
    <p:wipe dir="r"/>
  </p:transition>
</p:sldLayout>
</file>

<file path=ppt/slideLayouts/slideLayout25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77" tIns="45488" rIns="90977" bIns="45488" anchor="ctr"/>
          <a:lstStyle/>
          <a:p>
            <a:pPr algn="ctr" defTabSz="683777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20349"/>
      </p:ext>
    </p:extLst>
  </p:cSld>
  <p:clrMapOvr>
    <a:masterClrMapping/>
  </p:clrMapOvr>
  <p:transition spd="med">
    <p:wipe dir="r"/>
  </p:transition>
</p:sldLayout>
</file>

<file path=ppt/slideLayouts/slideLayout2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460" indent="-2304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460" indent="-2304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5865392"/>
      </p:ext>
    </p:extLst>
  </p:cSld>
  <p:clrMapOvr>
    <a:masterClrMapping/>
  </p:clrMapOvr>
  <p:transition spd="med">
    <p:wipe dir="r"/>
  </p:transition>
</p:sldLayout>
</file>

<file path=ppt/slideLayouts/slideLayout2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460" indent="-2304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460" indent="-2304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84157"/>
      </p:ext>
    </p:extLst>
  </p:cSld>
  <p:clrMapOvr>
    <a:masterClrMapping/>
  </p:clrMapOvr>
  <p:transition spd="med">
    <p:wipe dir="r"/>
  </p:transition>
</p:sldLayout>
</file>

<file path=ppt/slideLayouts/slideLayout2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990" tIns="45494" rIns="90990" bIns="45494"/>
          <a:lstStyle/>
          <a:p>
            <a:pPr defTabSz="683777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170191"/>
      </p:ext>
    </p:extLst>
  </p:cSld>
  <p:clrMapOvr>
    <a:masterClrMapping/>
  </p:clrMapOvr>
  <p:transition spd="med">
    <p:wipe dir="r"/>
  </p:transition>
</p:sldLayout>
</file>

<file path=ppt/slideLayouts/slideLayout2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61420"/>
      </p:ext>
    </p:extLst>
  </p:cSld>
  <p:clrMapOvr>
    <a:masterClrMapping/>
  </p:clrMapOvr>
  <p:transition spd="med">
    <p:wipe dir="r"/>
  </p:transition>
</p:sldLayout>
</file>

<file path=ppt/slideLayouts/slideLayout2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04633"/>
      </p:ext>
    </p:extLst>
  </p:cSld>
  <p:clrMapOvr>
    <a:masterClrMapping/>
  </p:clrMapOvr>
  <p:transition spd="med">
    <p:wipe dir="r"/>
  </p:transition>
</p:sldLayout>
</file>

<file path=ppt/slideLayouts/slideLayout2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7228" tIns="227228" rIns="227228" bIns="227228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09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09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772546"/>
      </p:ext>
    </p:extLst>
  </p:cSld>
  <p:clrMapOvr>
    <a:masterClrMapping/>
  </p:clrMapOvr>
  <p:transition spd="med">
    <p:wipe dir="r"/>
  </p:transition>
</p:sldLayout>
</file>

<file path=ppt/slideLayouts/slideLayout25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099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3777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099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377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377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0980" tIns="45491" rIns="90980" bIns="4549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0990" tIns="45494" rIns="90990" bIns="454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3777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0990" tIns="45494" rIns="90990" bIns="45494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4987095"/>
      </p:ext>
    </p:extLst>
  </p:cSld>
  <p:clrMapOvr>
    <a:masterClrMapping/>
  </p:clrMapOvr>
  <p:transition spd="med">
    <p:wipe dir="r"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4" rIns="0" bIns="4466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93410"/>
      </p:ext>
    </p:extLst>
  </p:cSld>
  <p:clrMapOvr>
    <a:masterClrMapping/>
  </p:clrMapOvr>
  <p:transition spd="med">
    <p:wipe dir="r"/>
  </p:transition>
</p:sldLayout>
</file>

<file path=ppt/slideLayouts/slideLayout25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871" tIns="136484" rIns="136484" bIns="136484" anchor="ctr"/>
          <a:lstStyle/>
          <a:p>
            <a:pPr defTabSz="683777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990" tIns="45494" rIns="90990" bIns="45494" anchor="ctr"/>
          <a:lstStyle/>
          <a:p>
            <a:pPr defTabSz="683777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2420796"/>
      </p:ext>
    </p:extLst>
  </p:cSld>
  <p:clrMapOvr>
    <a:masterClrMapping/>
  </p:clrMapOvr>
  <p:transition spd="med">
    <p:wipe dir="r"/>
  </p:transition>
</p:sldLayout>
</file>

<file path=ppt/slideLayouts/slideLayout25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388"/>
            <a:ext cx="2895600" cy="274637"/>
          </a:xfrm>
          <a:prstGeom prst="rect">
            <a:avLst/>
          </a:prstGeom>
        </p:spPr>
        <p:txBody>
          <a:bodyPr lIns="90990" tIns="45494" rIns="90990" bIns="454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3777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028605"/>
      </p:ext>
    </p:extLst>
  </p:cSld>
  <p:clrMapOvr>
    <a:masterClrMapping/>
  </p:clrMapOvr>
</p:sldLayout>
</file>

<file path=ppt/slideLayouts/slideLayout25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90" tIns="45494" rIns="90990" bIns="45494" anchor="ctr"/>
          <a:lstStyle/>
          <a:p>
            <a:pPr algn="ctr" defTabSz="683777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90" tIns="45494" rIns="90990" bIns="45494" anchor="ctr"/>
          <a:lstStyle/>
          <a:p>
            <a:pPr algn="ctr" defTabSz="683777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990" tIns="45494" rIns="90990" bIns="45494" anchor="ctr"/>
          <a:lstStyle/>
          <a:p>
            <a:pPr algn="ctr" defTabSz="683777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1638407"/>
      </p:ext>
    </p:extLst>
  </p:cSld>
  <p:clrMapOvr>
    <a:masterClrMapping/>
  </p:clrMapOvr>
  <p:transition spd="med">
    <p:wipe dir="r"/>
  </p:transition>
</p:sldLayout>
</file>

<file path=ppt/slideLayouts/slideLayout25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656970"/>
      </p:ext>
    </p:extLst>
  </p:cSld>
  <p:clrMapOvr>
    <a:masterClrMapping/>
  </p:clrMapOvr>
  <p:transition spd="med">
    <p:wipe dir="r"/>
  </p:transition>
</p:sldLayout>
</file>

<file path=ppt/slideLayouts/slideLayout25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9948" indent="-23043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004060895"/>
      </p:ext>
    </p:extLst>
  </p:cSld>
  <p:clrMapOvr>
    <a:masterClrMapping/>
  </p:clrMapOvr>
  <p:transition spd="med">
    <p:wipe dir="r"/>
  </p:transition>
</p:sldLayout>
</file>

<file path=ppt/slideLayouts/slideLayout25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477" tIns="38738" rIns="77477" bIns="38738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3777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66581994"/>
      </p:ext>
    </p:extLst>
  </p:cSld>
  <p:clrMapOvr>
    <a:masterClrMapping/>
  </p:clrMapOvr>
</p:sldLayout>
</file>

<file path=ppt/slideLayouts/slideLayout25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477" tIns="38738" rIns="77477" bIns="38738" anchor="ctr"/>
          <a:lstStyle/>
          <a:p>
            <a:pPr algn="ctr" defTabSz="683777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477" tIns="38738" rIns="77477" bIns="38738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3777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3777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767173315"/>
      </p:ext>
    </p:extLst>
  </p:cSld>
  <p:clrMapOvr>
    <a:masterClrMapping/>
  </p:clrMapOvr>
</p:sldLayout>
</file>

<file path=ppt/slideLayouts/slideLayout25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58608310"/>
      </p:ext>
    </p:extLst>
  </p:cSld>
  <p:clrMapOvr>
    <a:masterClrMapping/>
  </p:clrMapOvr>
  <p:transition spd="med">
    <p:wipe dir="r"/>
  </p:transition>
</p:sldLayout>
</file>

<file path=ppt/slideLayouts/slideLayout25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088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3027383"/>
      </p:ext>
    </p:extLst>
  </p:cSld>
  <p:clrMapOvr>
    <a:masterClrMapping/>
  </p:clrMapOvr>
  <p:transition spd="med">
    <p:wipe dir="r"/>
  </p:transition>
</p:sldLayout>
</file>

<file path=ppt/slideLayouts/slideLayout2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2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471236"/>
      </p:ext>
    </p:extLst>
  </p:cSld>
  <p:clrMapOvr>
    <a:masterClrMapping/>
  </p:clrMapOvr>
  <p:transition spd="med">
    <p:wipe dir="r"/>
  </p:transition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4" rIns="0" bIns="44664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13930"/>
      </p:ext>
    </p:extLst>
  </p:cSld>
  <p:clrMapOvr>
    <a:masterClrMapping/>
  </p:clrMapOvr>
  <p:transition spd="med">
    <p:wipe dir="r"/>
  </p:transition>
</p:sldLayout>
</file>

<file path=ppt/slideLayouts/slideLayout25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23" tIns="45511" rIns="91023" bIns="45511" anchor="ctr"/>
          <a:lstStyle/>
          <a:p>
            <a:pPr algn="ctr" defTabSz="6841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975223"/>
      </p:ext>
    </p:extLst>
  </p:cSld>
  <p:clrMapOvr>
    <a:masterClrMapping/>
  </p:clrMapOvr>
  <p:transition spd="med">
    <p:wipe dir="r"/>
  </p:transition>
</p:sldLayout>
</file>

<file path=ppt/slideLayouts/slideLayout2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782" indent="-23054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782" indent="-23054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1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718115"/>
      </p:ext>
    </p:extLst>
  </p:cSld>
  <p:clrMapOvr>
    <a:masterClrMapping/>
  </p:clrMapOvr>
  <p:transition spd="med">
    <p:wipe dir="r"/>
  </p:transition>
</p:sldLayout>
</file>

<file path=ppt/slideLayouts/slideLayout2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1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782" indent="-23054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8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71782" indent="-230540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8626371"/>
      </p:ext>
    </p:extLst>
  </p:cSld>
  <p:clrMapOvr>
    <a:masterClrMapping/>
  </p:clrMapOvr>
  <p:transition spd="med">
    <p:wipe dir="r"/>
  </p:transition>
</p:sldLayout>
</file>

<file path=ppt/slideLayouts/slideLayout2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036" tIns="45517" rIns="91036" bIns="45517"/>
          <a:lstStyle/>
          <a:p>
            <a:pPr defTabSz="684168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164310"/>
      </p:ext>
    </p:extLst>
  </p:cSld>
  <p:clrMapOvr>
    <a:masterClrMapping/>
  </p:clrMapOvr>
  <p:transition spd="med">
    <p:wipe dir="r"/>
  </p:transition>
</p:sldLayout>
</file>

<file path=ppt/slideLayouts/slideLayout2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734106"/>
      </p:ext>
    </p:extLst>
  </p:cSld>
  <p:clrMapOvr>
    <a:masterClrMapping/>
  </p:clrMapOvr>
  <p:transition spd="med">
    <p:wipe dir="r"/>
  </p:transition>
</p:sldLayout>
</file>

<file path=ppt/slideLayouts/slideLayout2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3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496857"/>
      </p:ext>
    </p:extLst>
  </p:cSld>
  <p:clrMapOvr>
    <a:masterClrMapping/>
  </p:clrMapOvr>
  <p:transition spd="med">
    <p:wipe dir="r"/>
  </p:transition>
</p:sldLayout>
</file>

<file path=ppt/slideLayouts/slideLayout2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7366" tIns="227366" rIns="227366" bIns="227366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91023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91023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856345"/>
      </p:ext>
    </p:extLst>
  </p:cSld>
  <p:clrMapOvr>
    <a:masterClrMapping/>
  </p:clrMapOvr>
  <p:transition spd="med">
    <p:wipe dir="r"/>
  </p:transition>
</p:sldLayout>
</file>

<file path=ppt/slideLayouts/slideLayout25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9103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4168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91036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84168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84168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91026" tIns="45514" rIns="91026" bIns="45514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91036" tIns="45517" rIns="91036" bIns="4551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84168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91036" tIns="45517" rIns="91036" bIns="45517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83394"/>
      </p:ext>
    </p:extLst>
  </p:cSld>
  <p:clrMapOvr>
    <a:masterClrMapping/>
  </p:clrMapOvr>
  <p:transition spd="med">
    <p:wipe dir="r"/>
  </p:transition>
</p:sldLayout>
</file>

<file path=ppt/slideLayouts/slideLayout25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1975" tIns="136553" rIns="136553" bIns="136553" anchor="ctr"/>
          <a:lstStyle/>
          <a:p>
            <a:pPr defTabSz="684168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036" tIns="45517" rIns="91036" bIns="45517" anchor="ctr"/>
          <a:lstStyle/>
          <a:p>
            <a:pPr defTabSz="684168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3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58052405"/>
      </p:ext>
    </p:extLst>
  </p:cSld>
  <p:clrMapOvr>
    <a:masterClrMapping/>
  </p:clrMapOvr>
  <p:transition spd="med">
    <p:wipe dir="r"/>
  </p:transition>
</p:sldLayout>
</file>

<file path=ppt/slideLayouts/slideLayout25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365"/>
            <a:ext cx="2895600" cy="274637"/>
          </a:xfrm>
          <a:prstGeom prst="rect">
            <a:avLst/>
          </a:prstGeom>
        </p:spPr>
        <p:txBody>
          <a:bodyPr lIns="91036" tIns="45517" rIns="91036" bIns="4551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4168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862914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4" rIns="0" bIns="4466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48571907"/>
      </p:ext>
    </p:extLst>
  </p:cSld>
  <p:clrMapOvr>
    <a:masterClrMapping/>
  </p:clrMapOvr>
  <p:transition spd="med">
    <p:wipe dir="r"/>
  </p:transition>
</p:sldLayout>
</file>

<file path=ppt/slideLayouts/slideLayout25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36" tIns="45517" rIns="91036" bIns="45517" anchor="ctr"/>
          <a:lstStyle/>
          <a:p>
            <a:pPr algn="ctr" defTabSz="6841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36" tIns="45517" rIns="91036" bIns="45517" anchor="ctr"/>
          <a:lstStyle/>
          <a:p>
            <a:pPr algn="ctr" defTabSz="6841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036" tIns="45517" rIns="91036" bIns="45517" anchor="ctr"/>
          <a:lstStyle/>
          <a:p>
            <a:pPr algn="ctr" defTabSz="6841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0583913"/>
      </p:ext>
    </p:extLst>
  </p:cSld>
  <p:clrMapOvr>
    <a:masterClrMapping/>
  </p:clrMapOvr>
  <p:transition spd="med">
    <p:wipe dir="r"/>
  </p:transition>
</p:sldLayout>
</file>

<file path=ppt/slideLayouts/slideLayout25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974965"/>
      </p:ext>
    </p:extLst>
  </p:cSld>
  <p:clrMapOvr>
    <a:masterClrMapping/>
  </p:clrMapOvr>
  <p:transition spd="med">
    <p:wipe dir="r"/>
  </p:transition>
</p:sldLayout>
</file>

<file path=ppt/slideLayouts/slideLayout25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0270" indent="-23057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499607744"/>
      </p:ext>
    </p:extLst>
  </p:cSld>
  <p:clrMapOvr>
    <a:masterClrMapping/>
  </p:clrMapOvr>
  <p:transition spd="med">
    <p:wipe dir="r"/>
  </p:transition>
</p:sldLayout>
</file>

<file path=ppt/slideLayouts/slideLayout25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7523" tIns="38761" rIns="77523" bIns="38761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84168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53375584"/>
      </p:ext>
    </p:extLst>
  </p:cSld>
  <p:clrMapOvr>
    <a:masterClrMapping/>
  </p:clrMapOvr>
</p:sldLayout>
</file>

<file path=ppt/slideLayouts/slideLayout25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523" tIns="38761" rIns="77523" bIns="38761" anchor="ctr"/>
          <a:lstStyle/>
          <a:p>
            <a:pPr algn="ctr" defTabSz="684168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7523" tIns="38761" rIns="77523" bIns="38761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84168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84168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916248507"/>
      </p:ext>
    </p:extLst>
  </p:cSld>
  <p:clrMapOvr>
    <a:masterClrMapping/>
  </p:clrMapOvr>
</p:sldLayout>
</file>

<file path=ppt/slideLayouts/slideLayout25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7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9736948"/>
      </p:ext>
    </p:extLst>
  </p:cSld>
  <p:clrMapOvr>
    <a:masterClrMapping/>
  </p:clrMapOvr>
  <p:transition spd="med">
    <p:wipe dir="r"/>
  </p:transition>
</p:sldLayout>
</file>

<file path=ppt/slideLayouts/slideLayout25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19285"/>
      </p:ext>
    </p:extLst>
  </p:cSld>
  <p:clrMapOvr>
    <a:masterClrMapping/>
  </p:clrMapOvr>
  <p:transition spd="med">
    <p:wipe dir="r"/>
  </p:transition>
</p:sldLayout>
</file>

<file path=ppt/slideLayouts/slideLayout25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06045"/>
      </p:ext>
    </p:extLst>
  </p:cSld>
  <p:clrMapOvr>
    <a:masterClrMapping/>
  </p:clrMapOvr>
  <p:transition spd="med">
    <p:wipe dir="r"/>
  </p:transition>
</p:sldLayout>
</file>

<file path=ppt/slideLayouts/slideLayout25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23887"/>
      </p:ext>
    </p:extLst>
  </p:cSld>
  <p:clrMapOvr>
    <a:masterClrMapping/>
  </p:clrMapOvr>
  <p:transition spd="med">
    <p:wipe dir="r"/>
  </p:transition>
</p:sldLayout>
</file>

<file path=ppt/slideLayouts/slideLayout25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06695"/>
      </p:ext>
    </p:extLst>
  </p:cSld>
  <p:clrMapOvr>
    <a:masterClrMapping/>
  </p:clrMapOvr>
  <p:transition spd="med">
    <p:wipe dir="r"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664" rIns="0" bIns="44664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822"/>
            <a:ext cx="7960422" cy="313267"/>
          </a:xfrm>
          <a:prstGeom prst="rect">
            <a:avLst/>
          </a:prstGeom>
        </p:spPr>
        <p:txBody>
          <a:bodyPr lIns="0" tIns="44664" rIns="0" bIns="44664" anchor="t" anchorCtr="0"/>
          <a:lstStyle>
            <a:lvl1pPr marL="222266" indent="-22226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54417996"/>
      </p:ext>
    </p:extLst>
  </p:cSld>
  <p:clrMapOvr>
    <a:masterClrMapping/>
  </p:clrMapOvr>
  <p:transition spd="med">
    <p:wipe dir="r"/>
  </p:transition>
</p:sldLayout>
</file>

<file path=ppt/slideLayouts/slideLayout2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66211855"/>
      </p:ext>
    </p:extLst>
  </p:cSld>
  <p:clrMapOvr>
    <a:masterClrMapping/>
  </p:clrMapOvr>
  <p:transition spd="med">
    <p:wipe dir="r"/>
  </p:transition>
</p:sldLayout>
</file>

<file path=ppt/slideLayouts/slideLayout2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83" rIns="0" bIns="4538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03"/>
            <a:ext cx="7960422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7859272"/>
      </p:ext>
    </p:extLst>
  </p:cSld>
  <p:clrMapOvr>
    <a:masterClrMapping/>
  </p:clrMapOvr>
  <p:transition spd="med">
    <p:wipe dir="r"/>
  </p:transition>
</p:sldLayout>
</file>

<file path=ppt/slideLayouts/slideLayout2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37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4706578"/>
      </p:ext>
    </p:extLst>
  </p:cSld>
  <p:clrMapOvr>
    <a:masterClrMapping/>
  </p:clrMapOvr>
  <p:transition spd="med">
    <p:wipe dir="r"/>
  </p:transition>
</p:sldLayout>
</file>

<file path=ppt/slideLayouts/slideLayout2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8329043"/>
      </p:ext>
    </p:extLst>
  </p:cSld>
  <p:clrMapOvr>
    <a:masterClrMapping/>
  </p:clrMapOvr>
  <p:transition spd="med">
    <p:wipe dir="r"/>
  </p:transition>
</p:sldLayout>
</file>

<file path=ppt/slideLayouts/slideLayout2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685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92210424"/>
      </p:ext>
    </p:extLst>
  </p:cSld>
  <p:clrMapOvr>
    <a:masterClrMapping/>
  </p:clrMapOvr>
  <p:transition spd="med">
    <p:wipe dir="r"/>
  </p:transition>
</p:sldLayout>
</file>

<file path=ppt/slideLayouts/slideLayout2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03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02926901"/>
      </p:ext>
    </p:extLst>
  </p:cSld>
  <p:clrMapOvr>
    <a:masterClrMapping/>
  </p:clrMapOvr>
  <p:transition spd="med">
    <p:wipe dir="r"/>
  </p:transition>
</p:sldLayout>
</file>

<file path=ppt/slideLayouts/slideLayout2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23"/>
            <a:ext cx="7955280" cy="472577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102744794"/>
      </p:ext>
    </p:extLst>
  </p:cSld>
  <p:clrMapOvr>
    <a:masterClrMapping/>
  </p:clrMapOvr>
  <p:transition spd="med">
    <p:wipe dir="r"/>
  </p:transition>
</p:sldLayout>
</file>

<file path=ppt/slideLayouts/slideLayout2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6316228"/>
      </p:ext>
    </p:extLst>
  </p:cSld>
  <p:clrMapOvr>
    <a:masterClrMapping/>
  </p:clrMapOvr>
  <p:transition spd="med">
    <p:wipe dir="r"/>
  </p:transition>
</p:sldLayout>
</file>

<file path=ppt/slideLayouts/slideLayout25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442643"/>
      </p:ext>
    </p:extLst>
  </p:cSld>
  <p:clrMapOvr>
    <a:masterClrMapping/>
  </p:clrMapOvr>
  <p:transition spd="med">
    <p:wipe dir="r"/>
  </p:transition>
</p:sldLayout>
</file>

<file path=ppt/slideLayouts/slideLayout25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66857"/>
      </p:ext>
    </p:extLst>
  </p:cSld>
  <p:clrMapOvr>
    <a:masterClrMapping/>
  </p:clrMapOvr>
  <p:transition spd="med">
    <p:wipe dir="r"/>
  </p:transition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4" rIns="0" bIns="4466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21807851"/>
      </p:ext>
    </p:extLst>
  </p:cSld>
  <p:clrMapOvr>
    <a:masterClrMapping/>
  </p:clrMapOvr>
  <p:transition spd="med">
    <p:wipe dir="r"/>
  </p:transition>
</p:sldLayout>
</file>

<file path=ppt/slideLayouts/slideLayout25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14080"/>
      </p:ext>
    </p:extLst>
  </p:cSld>
  <p:clrMapOvr>
    <a:masterClrMapping/>
  </p:clrMapOvr>
  <p:transition spd="med">
    <p:wipe dir="r"/>
  </p:transition>
</p:sldLayout>
</file>

<file path=ppt/slideLayouts/slideLayout25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66804"/>
      </p:ext>
    </p:extLst>
  </p:cSld>
  <p:clrMapOvr>
    <a:masterClrMapping/>
  </p:clrMapOvr>
  <p:transition spd="med">
    <p:wipe dir="r"/>
  </p:transition>
</p:sldLayout>
</file>

<file path=ppt/slideLayouts/slideLayout25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382855"/>
      </p:ext>
    </p:extLst>
  </p:cSld>
  <p:clrMapOvr>
    <a:masterClrMapping/>
  </p:clrMapOvr>
  <p:transition spd="med">
    <p:wipe dir="r"/>
  </p:transition>
</p:sldLayout>
</file>

<file path=ppt/slideLayouts/slideLayout25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55089"/>
      </p:ext>
    </p:extLst>
  </p:cSld>
  <p:clrMapOvr>
    <a:masterClrMapping/>
  </p:clrMapOvr>
  <p:transition spd="med">
    <p:wipe dir="r"/>
  </p:transition>
</p:sldLayout>
</file>

<file path=ppt/slideLayouts/slideLayout25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0097"/>
      </p:ext>
    </p:extLst>
  </p:cSld>
  <p:clrMapOvr>
    <a:masterClrMapping/>
  </p:clrMapOvr>
  <p:transition spd="med">
    <p:wipe dir="r"/>
  </p:transition>
</p:sldLayout>
</file>

<file path=ppt/slideLayouts/slideLayout25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15540"/>
      </p:ext>
    </p:extLst>
  </p:cSld>
  <p:clrMapOvr>
    <a:masterClrMapping/>
  </p:clrMapOvr>
  <p:transition spd="med">
    <p:wipe dir="r"/>
  </p:transition>
</p:sldLayout>
</file>

<file path=ppt/slideLayouts/slideLayout25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59146"/>
      </p:ext>
    </p:extLst>
  </p:cSld>
  <p:clrMapOvr>
    <a:masterClrMapping/>
  </p:clrMapOvr>
  <p:transition spd="med">
    <p:wipe dir="r"/>
  </p:transition>
</p:sldLayout>
</file>

<file path=ppt/slideLayouts/slideLayout25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363844"/>
      </p:ext>
    </p:extLst>
  </p:cSld>
  <p:clrMapOvr>
    <a:masterClrMapping/>
  </p:clrMapOvr>
  <p:transition spd="med">
    <p:wipe dir="r"/>
  </p:transition>
</p:sldLayout>
</file>

<file path=ppt/slideLayouts/slideLayout25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049451"/>
      </p:ext>
    </p:extLst>
  </p:cSld>
  <p:clrMapOvr>
    <a:masterClrMapping/>
  </p:clrMapOvr>
  <p:transition spd="slow">
    <p:fade/>
  </p:transition>
</p:sldLayout>
</file>

<file path=ppt/slideLayouts/slideLayout25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1" rIns="0" bIns="4556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27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897" indent="-22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8226772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804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0907400"/>
      </p:ext>
    </p:extLst>
  </p:cSld>
  <p:clrMapOvr>
    <a:masterClrMapping/>
  </p:clrMapOvr>
  <p:transition spd="med">
    <p:wipe dir="r"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664" rIns="0" bIns="4466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53881400"/>
      </p:ext>
    </p:extLst>
  </p:cSld>
  <p:clrMapOvr>
    <a:masterClrMapping/>
  </p:clrMapOvr>
  <p:transition spd="med">
    <p:wipe dir="r"/>
  </p:transition>
</p:sldLayout>
</file>

<file path=ppt/slideLayouts/slideLayout26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0"/>
            <a:ext cx="9000000" cy="1296789"/>
          </a:xfrm>
          <a:prstGeom prst="rect">
            <a:avLst/>
          </a:prstGeom>
        </p:spPr>
        <p:txBody>
          <a:bodyPr/>
          <a:lstStyle>
            <a:lvl1pPr marL="182563" indent="-18256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775" indent="-176213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1338" indent="-18256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71600" indent="0">
              <a:buClr>
                <a:srgbClr val="0085C3"/>
              </a:buClr>
              <a:buNone/>
              <a:defRPr/>
            </a:lvl4pPr>
            <a:lvl5pPr marL="1828800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99872"/>
      </p:ext>
    </p:extLst>
  </p:cSld>
  <p:clrMapOvr>
    <a:masterClrMapping/>
  </p:clrMapOvr>
  <p:transition>
    <p:fade/>
  </p:transition>
</p:sldLayout>
</file>

<file path=ppt/slideLayouts/slideLayout26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272066"/>
      </p:ext>
    </p:extLst>
  </p:cSld>
  <p:clrMapOvr>
    <a:masterClrMapping/>
  </p:clrMapOvr>
  <p:transition spd="med">
    <p:wipe dir="r"/>
  </p:transition>
</p:sldLayout>
</file>

<file path=ppt/slideLayouts/slideLayout26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806" indent="-173827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05999306"/>
      </p:ext>
    </p:extLst>
  </p:cSld>
  <p:clrMapOvr>
    <a:masterClrMapping/>
  </p:clrMapOvr>
  <p:transition spd="med">
    <p:wipe dir="r"/>
  </p:transition>
</p:sldLayout>
</file>

<file path=ppt/slideLayouts/slideLayout26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91908850"/>
      </p:ext>
    </p:extLst>
  </p:cSld>
  <p:clrMapOvr>
    <a:masterClrMapping/>
  </p:clrMapOvr>
  <p:transition spd="med">
    <p:wipe dir="r"/>
  </p:transition>
</p:sldLayout>
</file>

<file path=ppt/slideLayouts/slideLayout26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036947"/>
      </p:ext>
    </p:extLst>
  </p:cSld>
  <p:clrMapOvr>
    <a:masterClrMapping/>
  </p:clrMapOvr>
  <p:transition spd="med">
    <p:wipe dir="r"/>
  </p:transition>
</p:sldLayout>
</file>

<file path=ppt/slideLayouts/slideLayout26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8822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60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438" tIns="45719" rIns="91438" bIns="45719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485329975"/>
      </p:ext>
    </p:extLst>
  </p:cSld>
  <p:clrMapOvr>
    <a:masterClrMapping/>
  </p:clrMapOvr>
  <p:transition spd="med">
    <p:wipe dir="r"/>
  </p:transition>
</p:sldLayout>
</file>

<file path=ppt/slideLayouts/slideLayout26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411405"/>
      </p:ext>
    </p:extLst>
  </p:cSld>
  <p:clrMapOvr>
    <a:masterClrMapping/>
  </p:clrMapOvr>
  <p:transition spd="slow">
    <p:fade/>
  </p:transition>
</p:sldLayout>
</file>

<file path=ppt/slideLayouts/slideLayout26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1249210"/>
      </p:ext>
    </p:extLst>
  </p:cSld>
  <p:clrMapOvr>
    <a:masterClrMapping/>
  </p:clrMapOvr>
  <p:transition>
    <p:fade/>
  </p:transition>
</p:sldLayout>
</file>

<file path=ppt/slideLayouts/slideLayout260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3516444"/>
      </p:ext>
    </p:extLst>
  </p:cSld>
  <p:clrMapOvr>
    <a:masterClrMapping/>
  </p:clrMapOvr>
  <p:transition spd="med">
    <p:wipe dir="r"/>
  </p:transition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664" rIns="0" bIns="44664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664" rIns="0" bIns="44664" anchor="t" anchorCtr="0"/>
          <a:lstStyle>
            <a:lvl1pPr marL="222266" indent="-22226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8746177"/>
      </p:ext>
    </p:extLst>
  </p:cSld>
  <p:clrMapOvr>
    <a:masterClrMapping/>
  </p:clrMapOvr>
  <p:transition spd="med">
    <p:wipe dir="r"/>
  </p:transition>
</p:sldLayout>
</file>

<file path=ppt/slideLayouts/slideLayout26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02622"/>
      </p:ext>
    </p:extLst>
  </p:cSld>
  <p:clrMapOvr>
    <a:masterClrMapping/>
  </p:clrMapOvr>
</p:sldLayout>
</file>

<file path=ppt/slideLayouts/slideLayout26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5798870"/>
      </p:ext>
    </p:extLst>
  </p:cSld>
  <p:clrMapOvr>
    <a:masterClrMapping/>
  </p:clrMapOvr>
  <p:transition spd="med">
    <p:wipe dir="r"/>
  </p:transition>
</p:sldLayout>
</file>

<file path=ppt/slideLayouts/slideLayout26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342" tIns="34289" rIns="68342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754979325"/>
      </p:ext>
    </p:extLst>
  </p:cSld>
  <p:clrMapOvr>
    <a:masterClrMapping/>
  </p:clrMapOvr>
  <p:transition spd="med">
    <p:zoom dir="in"/>
  </p:transition>
</p:sldLayout>
</file>

<file path=ppt/slideLayouts/slideLayout26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3949529"/>
      </p:ext>
    </p:extLst>
  </p:cSld>
  <p:clrMapOvr>
    <a:masterClrMapping/>
  </p:clrMapOvr>
  <p:transition spd="med">
    <p:zoom dir="in"/>
  </p:transition>
</p:sldLayout>
</file>

<file path=ppt/slideLayouts/slideLayout26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136977"/>
      </p:ext>
    </p:extLst>
  </p:cSld>
  <p:clrMapOvr>
    <a:masterClrMapping/>
  </p:clrMapOvr>
  <p:transition spd="med">
    <p:wipe dir="r"/>
  </p:transition>
</p:sldLayout>
</file>

<file path=ppt/slideLayouts/slideLayout26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764278"/>
      </p:ext>
    </p:extLst>
  </p:cSld>
  <p:clrMapOvr>
    <a:masterClrMapping/>
  </p:clrMapOvr>
  <p:transition spd="med">
    <p:wipe dir="r"/>
  </p:transition>
</p:sldLayout>
</file>

<file path=ppt/slideLayouts/slideLayout26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839206"/>
      </p:ext>
    </p:extLst>
  </p:cSld>
  <p:clrMapOvr>
    <a:masterClrMapping/>
  </p:clrMapOvr>
  <p:transition spd="med">
    <p:wipe dir="r"/>
  </p:transition>
</p:sldLayout>
</file>

<file path=ppt/slideLayouts/slideLayout26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783942"/>
      </p:ext>
    </p:extLst>
  </p:cSld>
  <p:clrMapOvr>
    <a:masterClrMapping/>
  </p:clrMapOvr>
  <p:transition spd="slow">
    <p:fade/>
  </p:transition>
</p:sldLayout>
</file>

<file path=ppt/slideLayouts/slideLayout26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850" indent="-23167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41854822"/>
      </p:ext>
    </p:extLst>
  </p:cSld>
  <p:clrMapOvr>
    <a:masterClrMapping/>
  </p:clrMapOvr>
  <p:transition spd="med">
    <p:wipe dir="r"/>
  </p:transition>
</p:sldLayout>
</file>

<file path=ppt/slideLayouts/slideLayout26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68580" tIns="34290" rIns="68580" bIns="34290"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 defTabSz="677606" fontAlgn="auto">
              <a:spcBef>
                <a:spcPts val="0"/>
              </a:spcBef>
              <a:spcAft>
                <a:spcPts val="0"/>
              </a:spcAft>
              <a:defRPr/>
            </a:pPr>
            <a:fld id="{0C9F1198-C61D-48C6-883B-2CC947E0DB39}" type="slidenum">
              <a:rPr lang="en-US" altLang="zh-TW" sz="1400">
                <a:solidFill>
                  <a:srgbClr val="444444"/>
                </a:solidFill>
                <a:latin typeface="Arial"/>
              </a:rPr>
              <a:pPr defTabSz="677606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zh-TW" sz="1400">
              <a:solidFill>
                <a:srgbClr val="444444"/>
              </a:solidFill>
              <a:latin typeface="Arial"/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1036" tIns="45517" rIns="91036" bIns="4551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4168"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48600757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664" rIns="0" bIns="44664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422"/>
            <a:ext cx="4305300" cy="313267"/>
          </a:xfrm>
          <a:prstGeom prst="rect">
            <a:avLst/>
          </a:prstGeom>
        </p:spPr>
        <p:txBody>
          <a:bodyPr lIns="0" tIns="44664" rIns="0" bIns="44664" anchor="t" anchorCtr="0"/>
          <a:lstStyle>
            <a:lvl1pPr marL="222266" indent="-222266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62" indent="-16563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75" indent="-22385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49408375"/>
      </p:ext>
    </p:extLst>
  </p:cSld>
  <p:clrMapOvr>
    <a:masterClrMapping/>
  </p:clrMapOvr>
  <p:transition spd="med">
    <p:wipe dir="r"/>
  </p:transition>
</p:sldLayout>
</file>

<file path=ppt/slideLayouts/slideLayout26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30386"/>
      </p:ext>
    </p:extLst>
  </p:cSld>
  <p:clrMapOvr>
    <a:masterClrMapping/>
  </p:clrMapOvr>
  <p:transition spd="med">
    <p:wipe dir="r"/>
  </p:transition>
</p:sldLayout>
</file>

<file path=ppt/slideLayouts/slideLayout26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14821"/>
      </p:ext>
    </p:extLst>
  </p:cSld>
  <p:clrMapOvr>
    <a:masterClrMapping/>
  </p:clrMapOvr>
  <p:transition spd="med">
    <p:wipe dir="r"/>
  </p:transition>
</p:sldLayout>
</file>

<file path=ppt/slideLayouts/slideLayout26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73340"/>
      </p:ext>
    </p:extLst>
  </p:cSld>
  <p:clrMapOvr>
    <a:masterClrMapping/>
  </p:clrMapOvr>
  <p:transition spd="med">
    <p:wipe dir="r"/>
  </p:transition>
</p:sldLayout>
</file>

<file path=ppt/slideLayouts/slideLayout26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258081"/>
      </p:ext>
    </p:extLst>
  </p:cSld>
  <p:clrMapOvr>
    <a:masterClrMapping/>
  </p:clrMapOvr>
  <p:transition spd="med">
    <p:wipe dir="r"/>
  </p:transition>
</p:sldLayout>
</file>

<file path=ppt/slideLayouts/slideLayout2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9612752"/>
      </p:ext>
    </p:extLst>
  </p:cSld>
  <p:clrMapOvr>
    <a:masterClrMapping/>
  </p:clrMapOvr>
  <p:transition spd="med">
    <p:wipe dir="r"/>
  </p:transition>
</p:sldLayout>
</file>

<file path=ppt/slideLayouts/slideLayout2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83" rIns="0" bIns="4538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03"/>
            <a:ext cx="7960422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4124327"/>
      </p:ext>
    </p:extLst>
  </p:cSld>
  <p:clrMapOvr>
    <a:masterClrMapping/>
  </p:clrMapOvr>
  <p:transition spd="med">
    <p:wipe dir="r"/>
  </p:transition>
</p:sldLayout>
</file>

<file path=ppt/slideLayouts/slideLayout2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37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4472936"/>
      </p:ext>
    </p:extLst>
  </p:cSld>
  <p:clrMapOvr>
    <a:masterClrMapping/>
  </p:clrMapOvr>
  <p:transition spd="med">
    <p:wipe dir="r"/>
  </p:transition>
</p:sldLayout>
</file>

<file path=ppt/slideLayouts/slideLayout2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81575553"/>
      </p:ext>
    </p:extLst>
  </p:cSld>
  <p:clrMapOvr>
    <a:masterClrMapping/>
  </p:clrMapOvr>
  <p:transition spd="med">
    <p:wipe dir="r"/>
  </p:transition>
</p:sldLayout>
</file>

<file path=ppt/slideLayouts/slideLayout2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685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28034833"/>
      </p:ext>
    </p:extLst>
  </p:cSld>
  <p:clrMapOvr>
    <a:masterClrMapping/>
  </p:clrMapOvr>
  <p:transition spd="med">
    <p:wipe dir="r"/>
  </p:transition>
</p:sldLayout>
</file>

<file path=ppt/slideLayouts/slideLayout2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03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8758775"/>
      </p:ext>
    </p:extLst>
  </p:cSld>
  <p:clrMapOvr>
    <a:masterClrMapping/>
  </p:clrMapOvr>
  <p:transition spd="med">
    <p:wipe dir="r"/>
  </p:transition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664" rIns="0" bIns="44664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113593034"/>
      </p:ext>
    </p:extLst>
  </p:cSld>
  <p:clrMapOvr>
    <a:masterClrMapping/>
  </p:clrMapOvr>
  <p:transition spd="med">
    <p:wipe dir="r"/>
  </p:transition>
</p:sldLayout>
</file>

<file path=ppt/slideLayouts/slideLayout2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23"/>
            <a:ext cx="7955280" cy="472577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14685852"/>
      </p:ext>
    </p:extLst>
  </p:cSld>
  <p:clrMapOvr>
    <a:masterClrMapping/>
  </p:clrMapOvr>
  <p:transition spd="med">
    <p:wipe dir="r"/>
  </p:transition>
</p:sldLayout>
</file>

<file path=ppt/slideLayouts/slideLayout2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5914670"/>
      </p:ext>
    </p:extLst>
  </p:cSld>
  <p:clrMapOvr>
    <a:masterClrMapping/>
  </p:clrMapOvr>
  <p:transition spd="med">
    <p:wipe dir="r"/>
  </p:transition>
</p:sldLayout>
</file>

<file path=ppt/slideLayouts/slideLayout26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59252"/>
      </p:ext>
    </p:extLst>
  </p:cSld>
  <p:clrMapOvr>
    <a:masterClrMapping/>
  </p:clrMapOvr>
  <p:transition spd="med">
    <p:wipe dir="r"/>
  </p:transition>
</p:sldLayout>
</file>

<file path=ppt/slideLayouts/slideLayout26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47961"/>
      </p:ext>
    </p:extLst>
  </p:cSld>
  <p:clrMapOvr>
    <a:masterClrMapping/>
  </p:clrMapOvr>
  <p:transition spd="med">
    <p:wipe dir="r"/>
  </p:transition>
</p:sldLayout>
</file>

<file path=ppt/slideLayouts/slideLayout26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99626"/>
      </p:ext>
    </p:extLst>
  </p:cSld>
  <p:clrMapOvr>
    <a:masterClrMapping/>
  </p:clrMapOvr>
  <p:transition spd="med">
    <p:wipe dir="r"/>
  </p:transition>
</p:sldLayout>
</file>

<file path=ppt/slideLayouts/slideLayout26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61044"/>
      </p:ext>
    </p:extLst>
  </p:cSld>
  <p:clrMapOvr>
    <a:masterClrMapping/>
  </p:clrMapOvr>
  <p:transition spd="med">
    <p:wipe dir="r"/>
  </p:transition>
</p:sldLayout>
</file>

<file path=ppt/slideLayouts/slideLayout26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55081"/>
      </p:ext>
    </p:extLst>
  </p:cSld>
  <p:clrMapOvr>
    <a:masterClrMapping/>
  </p:clrMapOvr>
  <p:transition spd="med">
    <p:wipe dir="r"/>
  </p:transition>
</p:sldLayout>
</file>

<file path=ppt/slideLayouts/slideLayout26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03042"/>
      </p:ext>
    </p:extLst>
  </p:cSld>
  <p:clrMapOvr>
    <a:masterClrMapping/>
  </p:clrMapOvr>
  <p:transition spd="med">
    <p:wipe dir="r"/>
  </p:transition>
</p:sldLayout>
</file>

<file path=ppt/slideLayouts/slideLayout26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36799"/>
      </p:ext>
    </p:extLst>
  </p:cSld>
  <p:clrMapOvr>
    <a:masterClrMapping/>
  </p:clrMapOvr>
  <p:transition spd="med">
    <p:wipe dir="r"/>
  </p:transition>
</p:sldLayout>
</file>

<file path=ppt/slideLayouts/slideLayout26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89693"/>
      </p:ext>
    </p:extLst>
  </p:cSld>
  <p:clrMapOvr>
    <a:masterClrMapping/>
  </p:clrMapOvr>
  <p:transition spd="med">
    <p:wipe dir="r"/>
  </p:transition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393267"/>
      </p:ext>
    </p:extLst>
  </p:cSld>
  <p:clrMapOvr>
    <a:masterClrMapping/>
  </p:clrMapOvr>
  <p:transition spd="med">
    <p:wipe dir="r"/>
  </p:transition>
</p:sldLayout>
</file>

<file path=ppt/slideLayouts/slideLayout26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58539"/>
      </p:ext>
    </p:extLst>
  </p:cSld>
  <p:clrMapOvr>
    <a:masterClrMapping/>
  </p:clrMapOvr>
  <p:transition spd="med">
    <p:wipe dir="r"/>
  </p:transition>
</p:sldLayout>
</file>

<file path=ppt/slideLayouts/slideLayout26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41777"/>
      </p:ext>
    </p:extLst>
  </p:cSld>
  <p:clrMapOvr>
    <a:masterClrMapping/>
  </p:clrMapOvr>
  <p:transition spd="med">
    <p:wipe dir="r"/>
  </p:transition>
</p:sldLayout>
</file>

<file path=ppt/slideLayouts/slideLayout26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14199"/>
      </p:ext>
    </p:extLst>
  </p:cSld>
  <p:clrMapOvr>
    <a:masterClrMapping/>
  </p:clrMapOvr>
  <p:transition spd="med">
    <p:wipe dir="r"/>
  </p:transition>
</p:sldLayout>
</file>

<file path=ppt/slideLayouts/slideLayout26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07080"/>
      </p:ext>
    </p:extLst>
  </p:cSld>
  <p:clrMapOvr>
    <a:masterClrMapping/>
  </p:clrMapOvr>
  <p:transition spd="med">
    <p:wipe dir="r"/>
  </p:transition>
</p:sldLayout>
</file>

<file path=ppt/slideLayouts/slideLayout26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16068"/>
      </p:ext>
    </p:extLst>
  </p:cSld>
  <p:clrMapOvr>
    <a:masterClrMapping/>
  </p:clrMapOvr>
  <p:transition spd="med">
    <p:wipe dir="r"/>
  </p:transition>
</p:sldLayout>
</file>

<file path=ppt/slideLayouts/slideLayout2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89019967"/>
      </p:ext>
    </p:extLst>
  </p:cSld>
  <p:clrMapOvr>
    <a:masterClrMapping/>
  </p:clrMapOvr>
  <p:transition spd="med">
    <p:wipe dir="r"/>
  </p:transition>
</p:sldLayout>
</file>

<file path=ppt/slideLayouts/slideLayout2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83" rIns="0" bIns="4538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03"/>
            <a:ext cx="7960422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87180894"/>
      </p:ext>
    </p:extLst>
  </p:cSld>
  <p:clrMapOvr>
    <a:masterClrMapping/>
  </p:clrMapOvr>
  <p:transition spd="med">
    <p:wipe dir="r"/>
  </p:transition>
</p:sldLayout>
</file>

<file path=ppt/slideLayouts/slideLayout2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37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0732453"/>
      </p:ext>
    </p:extLst>
  </p:cSld>
  <p:clrMapOvr>
    <a:masterClrMapping/>
  </p:clrMapOvr>
  <p:transition spd="med">
    <p:wipe dir="r"/>
  </p:transition>
</p:sldLayout>
</file>

<file path=ppt/slideLayouts/slideLayout2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51153868"/>
      </p:ext>
    </p:extLst>
  </p:cSld>
  <p:clrMapOvr>
    <a:masterClrMapping/>
  </p:clrMapOvr>
  <p:transition spd="med">
    <p:wipe dir="r"/>
  </p:transition>
</p:sldLayout>
</file>

<file path=ppt/slideLayouts/slideLayout2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685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66650865"/>
      </p:ext>
    </p:extLst>
  </p:cSld>
  <p:clrMapOvr>
    <a:masterClrMapping/>
  </p:clrMapOvr>
  <p:transition spd="med">
    <p:wipe dir="r"/>
  </p:transition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66700"/>
      </p:ext>
    </p:extLst>
  </p:cSld>
  <p:clrMapOvr>
    <a:masterClrMapping/>
  </p:clrMapOvr>
  <p:transition spd="med">
    <p:wipe dir="r"/>
  </p:transition>
</p:sldLayout>
</file>

<file path=ppt/slideLayouts/slideLayout2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03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4400219"/>
      </p:ext>
    </p:extLst>
  </p:cSld>
  <p:clrMapOvr>
    <a:masterClrMapping/>
  </p:clrMapOvr>
  <p:transition spd="med">
    <p:wipe dir="r"/>
  </p:transition>
</p:sldLayout>
</file>

<file path=ppt/slideLayouts/slideLayout2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23"/>
            <a:ext cx="7955280" cy="472577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471469959"/>
      </p:ext>
    </p:extLst>
  </p:cSld>
  <p:clrMapOvr>
    <a:masterClrMapping/>
  </p:clrMapOvr>
  <p:transition spd="med">
    <p:wipe dir="r"/>
  </p:transition>
</p:sldLayout>
</file>

<file path=ppt/slideLayouts/slideLayout2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083078"/>
      </p:ext>
    </p:extLst>
  </p:cSld>
  <p:clrMapOvr>
    <a:masterClrMapping/>
  </p:clrMapOvr>
  <p:transition spd="med">
    <p:wipe dir="r"/>
  </p:transition>
</p:sldLayout>
</file>

<file path=ppt/slideLayouts/slideLayout26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4287"/>
      </p:ext>
    </p:extLst>
  </p:cSld>
  <p:clrMapOvr>
    <a:masterClrMapping/>
  </p:clrMapOvr>
  <p:transition spd="med">
    <p:wipe dir="r"/>
  </p:transition>
</p:sldLayout>
</file>

<file path=ppt/slideLayouts/slideLayout26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39850"/>
      </p:ext>
    </p:extLst>
  </p:cSld>
  <p:clrMapOvr>
    <a:masterClrMapping/>
  </p:clrMapOvr>
  <p:transition spd="med">
    <p:wipe dir="r"/>
  </p:transition>
</p:sldLayout>
</file>

<file path=ppt/slideLayouts/slideLayout26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7192"/>
      </p:ext>
    </p:extLst>
  </p:cSld>
  <p:clrMapOvr>
    <a:masterClrMapping/>
  </p:clrMapOvr>
  <p:transition spd="med">
    <p:wipe dir="r"/>
  </p:transition>
</p:sldLayout>
</file>

<file path=ppt/slideLayouts/slideLayout26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681429"/>
      </p:ext>
    </p:extLst>
  </p:cSld>
  <p:clrMapOvr>
    <a:masterClrMapping/>
  </p:clrMapOvr>
  <p:transition spd="med">
    <p:wipe dir="r"/>
  </p:transition>
</p:sldLayout>
</file>

<file path=ppt/slideLayouts/slideLayout26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53241"/>
      </p:ext>
    </p:extLst>
  </p:cSld>
  <p:clrMapOvr>
    <a:masterClrMapping/>
  </p:clrMapOvr>
  <p:transition spd="med">
    <p:wipe dir="r"/>
  </p:transition>
</p:sldLayout>
</file>

<file path=ppt/slideLayouts/slideLayout26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56734"/>
      </p:ext>
    </p:extLst>
  </p:cSld>
  <p:clrMapOvr>
    <a:masterClrMapping/>
  </p:clrMapOvr>
  <p:transition spd="med">
    <p:wipe dir="r"/>
  </p:transition>
</p:sldLayout>
</file>

<file path=ppt/slideLayouts/slideLayout26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96282"/>
      </p:ext>
    </p:extLst>
  </p:cSld>
  <p:clrMapOvr>
    <a:masterClrMapping/>
  </p:clrMapOvr>
  <p:transition spd="med">
    <p:wipe dir="r"/>
  </p:transition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86510"/>
      </p:ext>
    </p:extLst>
  </p:cSld>
  <p:clrMapOvr>
    <a:masterClrMapping/>
  </p:clrMapOvr>
  <p:transition spd="med">
    <p:wipe dir="r"/>
  </p:transition>
</p:sldLayout>
</file>

<file path=ppt/slideLayouts/slideLayout26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790849"/>
      </p:ext>
    </p:extLst>
  </p:cSld>
  <p:clrMapOvr>
    <a:masterClrMapping/>
  </p:clrMapOvr>
  <p:transition spd="med">
    <p:wipe dir="r"/>
  </p:transition>
</p:sldLayout>
</file>

<file path=ppt/slideLayouts/slideLayout26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690507"/>
      </p:ext>
    </p:extLst>
  </p:cSld>
  <p:clrMapOvr>
    <a:masterClrMapping/>
  </p:clrMapOvr>
  <p:transition spd="med">
    <p:wipe dir="r"/>
  </p:transition>
</p:sldLayout>
</file>

<file path=ppt/slideLayouts/slideLayout26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016515"/>
      </p:ext>
    </p:extLst>
  </p:cSld>
  <p:clrMapOvr>
    <a:masterClrMapping/>
  </p:clrMapOvr>
  <p:transition spd="med">
    <p:wipe dir="r"/>
  </p:transition>
</p:sldLayout>
</file>

<file path=ppt/slideLayouts/slideLayout26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561621"/>
      </p:ext>
    </p:extLst>
  </p:cSld>
  <p:clrMapOvr>
    <a:masterClrMapping/>
  </p:clrMapOvr>
  <p:transition spd="slow">
    <p:fade/>
  </p:transition>
</p:sldLayout>
</file>

<file path=ppt/slideLayouts/slideLayout26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1" rIns="0" bIns="4556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27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897" indent="-22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22660393"/>
      </p:ext>
    </p:extLst>
  </p:cSld>
  <p:clrMapOvr>
    <a:masterClrMapping/>
  </p:clrMapOvr>
  <p:transition spd="med">
    <p:wipe dir="r"/>
  </p:transition>
</p:sldLayout>
</file>

<file path=ppt/slideLayouts/slideLayout26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0"/>
            <a:ext cx="9000000" cy="1296789"/>
          </a:xfrm>
          <a:prstGeom prst="rect">
            <a:avLst/>
          </a:prstGeom>
        </p:spPr>
        <p:txBody>
          <a:bodyPr/>
          <a:lstStyle>
            <a:lvl1pPr marL="182563" indent="-18256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775" indent="-176213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1338" indent="-18256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71600" indent="0">
              <a:buClr>
                <a:srgbClr val="0085C3"/>
              </a:buClr>
              <a:buNone/>
              <a:defRPr/>
            </a:lvl4pPr>
            <a:lvl5pPr marL="1828800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85195"/>
      </p:ext>
    </p:extLst>
  </p:cSld>
  <p:clrMapOvr>
    <a:masterClrMapping/>
  </p:clrMapOvr>
  <p:transition>
    <p:fade/>
  </p:transition>
</p:sldLayout>
</file>

<file path=ppt/slideLayouts/slideLayout26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4071654"/>
      </p:ext>
    </p:extLst>
  </p:cSld>
  <p:clrMapOvr>
    <a:masterClrMapping/>
  </p:clrMapOvr>
  <p:transition spd="med">
    <p:wipe dir="r"/>
  </p:transition>
</p:sldLayout>
</file>

<file path=ppt/slideLayouts/slideLayout26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806" indent="-173827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5227613"/>
      </p:ext>
    </p:extLst>
  </p:cSld>
  <p:clrMapOvr>
    <a:masterClrMapping/>
  </p:clrMapOvr>
  <p:transition spd="med">
    <p:wipe dir="r"/>
  </p:transition>
</p:sldLayout>
</file>

<file path=ppt/slideLayouts/slideLayout26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65742105"/>
      </p:ext>
    </p:extLst>
  </p:cSld>
  <p:clrMapOvr>
    <a:masterClrMapping/>
  </p:clrMapOvr>
  <p:transition spd="med">
    <p:wipe dir="r"/>
  </p:transition>
</p:sldLayout>
</file>

<file path=ppt/slideLayouts/slideLayout26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869877"/>
      </p:ext>
    </p:extLst>
  </p:cSld>
  <p:clrMapOvr>
    <a:masterClrMapping/>
  </p:clrMapOvr>
  <p:transition spd="med">
    <p:wipe dir="r"/>
  </p:transition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96731"/>
      </p:ext>
    </p:extLst>
  </p:cSld>
  <p:clrMapOvr>
    <a:masterClrMapping/>
  </p:clrMapOvr>
  <p:transition spd="med">
    <p:wipe dir="r"/>
  </p:transition>
</p:sldLayout>
</file>

<file path=ppt/slideLayouts/slideLayout26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3569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6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438" tIns="45719" rIns="91438" bIns="45719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017615954"/>
      </p:ext>
    </p:extLst>
  </p:cSld>
  <p:clrMapOvr>
    <a:masterClrMapping/>
  </p:clrMapOvr>
  <p:transition spd="med">
    <p:wipe dir="r"/>
  </p:transition>
</p:sldLayout>
</file>

<file path=ppt/slideLayouts/slideLayout26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4383738"/>
      </p:ext>
    </p:extLst>
  </p:cSld>
  <p:clrMapOvr>
    <a:masterClrMapping/>
  </p:clrMapOvr>
  <p:transition spd="slow">
    <p:fade/>
  </p:transition>
</p:sldLayout>
</file>

<file path=ppt/slideLayouts/slideLayout26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450" indent="-171450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800100" indent="-11430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2001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30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24124901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6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805000"/>
      </p:ext>
    </p:extLst>
  </p:cSld>
  <p:clrMapOvr>
    <a:masterClrMapping/>
  </p:clrMapOvr>
  <p:transition>
    <p:fade/>
  </p:transition>
</p:sldLayout>
</file>

<file path=ppt/slideLayouts/slideLayout26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3988290"/>
      </p:ext>
    </p:extLst>
  </p:cSld>
  <p:clrMapOvr>
    <a:masterClrMapping/>
  </p:clrMapOvr>
  <p:transition spd="med">
    <p:wipe dir="r"/>
  </p:transition>
</p:sldLayout>
</file>

<file path=ppt/slideLayouts/slideLayout26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240162"/>
      </p:ext>
    </p:extLst>
  </p:cSld>
  <p:clrMapOvr>
    <a:masterClrMapping/>
  </p:clrMapOvr>
</p:sldLayout>
</file>

<file path=ppt/slideLayouts/slideLayout26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778814"/>
      </p:ext>
    </p:extLst>
  </p:cSld>
  <p:clrMapOvr>
    <a:masterClrMapping/>
  </p:clrMapOvr>
  <p:transition spd="med">
    <p:wipe dir="r"/>
  </p:transition>
</p:sldLayout>
</file>

<file path=ppt/slideLayouts/slideLayout26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342" tIns="34289" rIns="68342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693825338"/>
      </p:ext>
    </p:extLst>
  </p:cSld>
  <p:clrMapOvr>
    <a:masterClrMapping/>
  </p:clrMapOvr>
  <p:transition spd="med">
    <p:zoom dir="in"/>
  </p:transition>
</p:sldLayout>
</file>

<file path=ppt/slideLayouts/slideLayout26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355493"/>
      </p:ext>
    </p:extLst>
  </p:cSld>
  <p:clrMapOvr>
    <a:masterClrMapping/>
  </p:clrMapOvr>
  <p:transition spd="med">
    <p:zoom dir="in"/>
  </p:transition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14282"/>
      </p:ext>
    </p:extLst>
  </p:cSld>
  <p:clrMapOvr>
    <a:masterClrMapping/>
  </p:clrMapOvr>
  <p:transition spd="med">
    <p:wipe dir="r"/>
  </p:transition>
</p:sldLayout>
</file>

<file path=ppt/slideLayouts/slideLayout26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435061"/>
      </p:ext>
    </p:extLst>
  </p:cSld>
  <p:clrMapOvr>
    <a:masterClrMapping/>
  </p:clrMapOvr>
  <p:transition spd="med">
    <p:wipe dir="r"/>
  </p:transition>
</p:sldLayout>
</file>

<file path=ppt/slideLayouts/slideLayout26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9815547"/>
      </p:ext>
    </p:extLst>
  </p:cSld>
  <p:clrMapOvr>
    <a:masterClrMapping/>
  </p:clrMapOvr>
  <p:transition spd="med">
    <p:wipe dir="r"/>
  </p:transition>
</p:sldLayout>
</file>

<file path=ppt/slideLayouts/slideLayout268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355606"/>
      </p:ext>
    </p:extLst>
  </p:cSld>
  <p:clrMapOvr>
    <a:masterClrMapping/>
  </p:clrMapOvr>
  <p:transition spd="med">
    <p:wipe dir="r"/>
  </p:transition>
</p:sldLayout>
</file>

<file path=ppt/slideLayouts/slideLayout26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3583814"/>
      </p:ext>
    </p:extLst>
  </p:cSld>
  <p:clrMapOvr>
    <a:masterClrMapping/>
  </p:clrMapOvr>
  <p:transition spd="slow">
    <p:fade/>
  </p:transition>
</p:sldLayout>
</file>

<file path=ppt/slideLayouts/slideLayout26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850" indent="-23167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2664938"/>
      </p:ext>
    </p:extLst>
  </p:cSld>
  <p:clrMapOvr>
    <a:masterClrMapping/>
  </p:clrMapOvr>
  <p:transition spd="med">
    <p:wipe dir="r"/>
  </p:transition>
</p:sldLayout>
</file>

<file path=ppt/slideLayouts/slideLayout26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094995"/>
      </p:ext>
    </p:extLst>
  </p:cSld>
  <p:clrMapOvr>
    <a:masterClrMapping/>
  </p:clrMapOvr>
  <p:transition spd="med">
    <p:wipe dir="r"/>
  </p:transition>
</p:sldLayout>
</file>

<file path=ppt/slideLayouts/slideLayout26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21065"/>
      </p:ext>
    </p:extLst>
  </p:cSld>
  <p:clrMapOvr>
    <a:masterClrMapping/>
  </p:clrMapOvr>
  <p:transition spd="med">
    <p:wipe dir="r"/>
  </p:transition>
</p:sldLayout>
</file>

<file path=ppt/slideLayouts/slideLayout26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29471"/>
      </p:ext>
    </p:extLst>
  </p:cSld>
  <p:clrMapOvr>
    <a:masterClrMapping/>
  </p:clrMapOvr>
  <p:transition spd="med">
    <p:wipe dir="r"/>
  </p:transition>
</p:sldLayout>
</file>

<file path=ppt/slideLayouts/slideLayout26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79"/>
            <a:ext cx="5200791" cy="1661993"/>
          </a:xfrm>
          <a:prstGeom prst="rect">
            <a:avLst/>
          </a:prstGeom>
        </p:spPr>
        <p:txBody>
          <a:bodyPr wrap="square" lIns="0" tIns="45383" rIns="0" bIns="4538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14378"/>
      </p:ext>
    </p:extLst>
  </p:cSld>
  <p:clrMapOvr>
    <a:masterClrMapping/>
  </p:clrMapOvr>
  <p:transition spd="med">
    <p:wipe dir="r"/>
  </p:transition>
</p:sldLayout>
</file>

<file path=ppt/slideLayouts/slideLayout2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82183196"/>
      </p:ext>
    </p:extLst>
  </p:cSld>
  <p:clrMapOvr>
    <a:masterClrMapping/>
  </p:clrMapOvr>
  <p:transition spd="med">
    <p:wipe dir="r"/>
  </p:transition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8366"/>
      </p:ext>
    </p:extLst>
  </p:cSld>
  <p:clrMapOvr>
    <a:masterClrMapping/>
  </p:clrMapOvr>
  <p:transition spd="med">
    <p:wipe dir="r"/>
  </p:transition>
</p:sldLayout>
</file>

<file path=ppt/slideLayouts/slideLayout2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383" rIns="0" bIns="4538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103"/>
            <a:ext cx="7960422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2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75229632"/>
      </p:ext>
    </p:extLst>
  </p:cSld>
  <p:clrMapOvr>
    <a:masterClrMapping/>
  </p:clrMapOvr>
  <p:transition spd="med">
    <p:wipe dir="r"/>
  </p:transition>
</p:sldLayout>
</file>

<file path=ppt/slideLayouts/slideLayout2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37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71460363"/>
      </p:ext>
    </p:extLst>
  </p:cSld>
  <p:clrMapOvr>
    <a:masterClrMapping/>
  </p:clrMapOvr>
  <p:transition spd="med">
    <p:wipe dir="r"/>
  </p:transition>
</p:sldLayout>
</file>

<file path=ppt/slideLayouts/slideLayout2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00899364"/>
      </p:ext>
    </p:extLst>
  </p:cSld>
  <p:clrMapOvr>
    <a:masterClrMapping/>
  </p:clrMapOvr>
  <p:transition spd="med">
    <p:wipe dir="r"/>
  </p:transition>
</p:sldLayout>
</file>

<file path=ppt/slideLayouts/slideLayout2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685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65322836"/>
      </p:ext>
    </p:extLst>
  </p:cSld>
  <p:clrMapOvr>
    <a:masterClrMapping/>
  </p:clrMapOvr>
  <p:transition spd="med">
    <p:wipe dir="r"/>
  </p:transition>
</p:sldLayout>
</file>

<file path=ppt/slideLayouts/slideLayout2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5383" rIns="0" bIns="4538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3703"/>
            <a:ext cx="4305300" cy="313267"/>
          </a:xfrm>
          <a:prstGeom prst="rect">
            <a:avLst/>
          </a:prstGeom>
        </p:spPr>
        <p:txBody>
          <a:bodyPr lIns="0" tIns="45383" rIns="0" bIns="45383" anchor="t" anchorCtr="0"/>
          <a:lstStyle>
            <a:lvl1pPr marL="226578" indent="-22657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1761" indent="-1685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48379" indent="-22816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7355590"/>
      </p:ext>
    </p:extLst>
  </p:cSld>
  <p:clrMapOvr>
    <a:masterClrMapping/>
  </p:clrMapOvr>
  <p:transition spd="med">
    <p:wipe dir="r"/>
  </p:transition>
</p:sldLayout>
</file>

<file path=ppt/slideLayouts/slideLayout2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223"/>
            <a:ext cx="7955280" cy="472577"/>
          </a:xfrm>
          <a:prstGeom prst="rect">
            <a:avLst/>
          </a:prstGeom>
        </p:spPr>
        <p:txBody>
          <a:bodyPr lIns="0" tIns="45383" rIns="0" bIns="4538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019081945"/>
      </p:ext>
    </p:extLst>
  </p:cSld>
  <p:clrMapOvr>
    <a:masterClrMapping/>
  </p:clrMapOvr>
  <p:transition spd="med">
    <p:wipe dir="r"/>
  </p:transition>
</p:sldLayout>
</file>

<file path=ppt/slideLayouts/slideLayout2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1422891"/>
      </p:ext>
    </p:extLst>
  </p:cSld>
  <p:clrMapOvr>
    <a:masterClrMapping/>
  </p:clrMapOvr>
  <p:transition spd="med">
    <p:wipe dir="r"/>
  </p:transition>
</p:sldLayout>
</file>

<file path=ppt/slideLayouts/slideLayout26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55959"/>
      </p:ext>
    </p:extLst>
  </p:cSld>
  <p:clrMapOvr>
    <a:masterClrMapping/>
  </p:clrMapOvr>
  <p:transition spd="med">
    <p:wipe dir="r"/>
  </p:transition>
</p:sldLayout>
</file>

<file path=ppt/slideLayouts/slideLayout26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71300"/>
      </p:ext>
    </p:extLst>
  </p:cSld>
  <p:clrMapOvr>
    <a:masterClrMapping/>
  </p:clrMapOvr>
  <p:transition spd="med">
    <p:wipe dir="r"/>
  </p:transition>
</p:sldLayout>
</file>

<file path=ppt/slideLayouts/slideLayout26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664978"/>
      </p:ext>
    </p:extLst>
  </p:cSld>
  <p:clrMapOvr>
    <a:masterClrMapping/>
  </p:clrMapOvr>
  <p:transition spd="med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324069"/>
      </p:ext>
    </p:extLst>
  </p:cSld>
  <p:clrMapOvr>
    <a:masterClrMapping/>
  </p:clrMapOvr>
  <p:transition spd="med">
    <p:wipe dir="r"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4241"/>
      </p:ext>
    </p:extLst>
  </p:cSld>
  <p:clrMapOvr>
    <a:masterClrMapping/>
  </p:clrMapOvr>
  <p:transition spd="med">
    <p:wipe dir="r"/>
  </p:transition>
</p:sldLayout>
</file>

<file path=ppt/slideLayouts/slideLayout27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86887"/>
      </p:ext>
    </p:extLst>
  </p:cSld>
  <p:clrMapOvr>
    <a:masterClrMapping/>
  </p:clrMapOvr>
  <p:transition spd="med">
    <p:wipe dir="r"/>
  </p:transition>
</p:sldLayout>
</file>

<file path=ppt/slideLayouts/slideLayout27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99802"/>
      </p:ext>
    </p:extLst>
  </p:cSld>
  <p:clrMapOvr>
    <a:masterClrMapping/>
  </p:clrMapOvr>
  <p:transition spd="med">
    <p:wipe dir="r"/>
  </p:transition>
</p:sldLayout>
</file>

<file path=ppt/slideLayouts/slideLayout27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245405"/>
      </p:ext>
    </p:extLst>
  </p:cSld>
  <p:clrMapOvr>
    <a:masterClrMapping/>
  </p:clrMapOvr>
  <p:transition spd="med">
    <p:wipe dir="r"/>
  </p:transition>
</p:sldLayout>
</file>

<file path=ppt/slideLayouts/slideLayout27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76" y="1748271"/>
            <a:ext cx="6850901" cy="1495794"/>
          </a:xfrm>
          <a:prstGeom prst="rect">
            <a:avLst/>
          </a:prstGeom>
        </p:spPr>
        <p:txBody>
          <a:bodyPr lIns="0" tIns="45383" rIns="0" bIns="4538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24529"/>
      </p:ext>
    </p:extLst>
  </p:cSld>
  <p:clrMapOvr>
    <a:masterClrMapping/>
  </p:clrMapOvr>
  <p:transition spd="med">
    <p:wipe dir="r"/>
  </p:transition>
</p:sldLayout>
</file>

<file path=ppt/slideLayouts/slideLayout27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06908"/>
      </p:ext>
    </p:extLst>
  </p:cSld>
  <p:clrMapOvr>
    <a:masterClrMapping/>
  </p:clrMapOvr>
  <p:transition spd="med">
    <p:wipe dir="r"/>
  </p:transition>
</p:sldLayout>
</file>

<file path=ppt/slideLayouts/slideLayout27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58152"/>
      </p:ext>
    </p:extLst>
  </p:cSld>
  <p:clrMapOvr>
    <a:masterClrMapping/>
  </p:clrMapOvr>
  <p:transition spd="med">
    <p:wipe dir="r"/>
  </p:transition>
</p:sldLayout>
</file>

<file path=ppt/slideLayouts/slideLayout27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4239759"/>
      </p:ext>
    </p:extLst>
  </p:cSld>
  <p:clrMapOvr>
    <a:masterClrMapping/>
  </p:clrMapOvr>
  <p:transition spd="med">
    <p:wipe dir="r"/>
  </p:transition>
</p:sldLayout>
</file>

<file path=ppt/slideLayouts/slideLayout27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589150"/>
      </p:ext>
    </p:extLst>
  </p:cSld>
  <p:clrMapOvr>
    <a:masterClrMapping/>
  </p:clrMapOvr>
  <p:transition spd="slow">
    <p:fade/>
  </p:transition>
</p:sldLayout>
</file>

<file path=ppt/slideLayouts/slideLayout27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561" rIns="0" bIns="4556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98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627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3897" indent="-2292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93266808"/>
      </p:ext>
    </p:extLst>
  </p:cSld>
  <p:clrMapOvr>
    <a:masterClrMapping/>
  </p:clrMapOvr>
  <p:transition spd="med">
    <p:wipe dir="r"/>
  </p:transition>
</p:sldLayout>
</file>

<file path=ppt/slideLayouts/slideLayout27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0"/>
            <a:ext cx="9000000" cy="1296789"/>
          </a:xfrm>
          <a:prstGeom prst="rect">
            <a:avLst/>
          </a:prstGeom>
        </p:spPr>
        <p:txBody>
          <a:bodyPr/>
          <a:lstStyle>
            <a:lvl1pPr marL="182563" indent="-18256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8775" indent="-176213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41338" indent="-18256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71600" indent="0">
              <a:buClr>
                <a:srgbClr val="0085C3"/>
              </a:buClr>
              <a:buNone/>
              <a:defRPr/>
            </a:lvl4pPr>
            <a:lvl5pPr marL="1828800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31978"/>
      </p:ext>
    </p:extLst>
  </p:cSld>
  <p:clrMapOvr>
    <a:masterClrMapping/>
  </p:clrMapOvr>
  <p:transition>
    <p:fade/>
  </p:transition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4" rIns="0" bIns="44664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95466"/>
      </p:ext>
    </p:extLst>
  </p:cSld>
  <p:clrMapOvr>
    <a:masterClrMapping/>
  </p:clrMapOvr>
  <p:transition spd="med">
    <p:wipe dir="r"/>
  </p:transition>
</p:sldLayout>
</file>

<file path=ppt/slideLayouts/slideLayout27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7811093"/>
      </p:ext>
    </p:extLst>
  </p:cSld>
  <p:clrMapOvr>
    <a:masterClrMapping/>
  </p:clrMapOvr>
  <p:transition spd="med">
    <p:wipe dir="r"/>
  </p:transition>
</p:sldLayout>
</file>

<file path=ppt/slideLayouts/slideLayout27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9806" indent="-173827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1144247"/>
      </p:ext>
    </p:extLst>
  </p:cSld>
  <p:clrMapOvr>
    <a:masterClrMapping/>
  </p:clrMapOvr>
  <p:transition spd="med">
    <p:wipe dir="r"/>
  </p:transition>
</p:sldLayout>
</file>

<file path=ppt/slideLayouts/slideLayout27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86803695"/>
      </p:ext>
    </p:extLst>
  </p:cSld>
  <p:clrMapOvr>
    <a:masterClrMapping/>
  </p:clrMapOvr>
  <p:transition spd="med">
    <p:wipe dir="r"/>
  </p:transition>
</p:sldLayout>
</file>

<file path=ppt/slideLayouts/slideLayout27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6" rIns="68571" bIns="34286" rtlCol="0" anchor="ctr"/>
          <a:lstStyle/>
          <a:p>
            <a:pPr algn="ctr" defTabSz="67760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281395"/>
      </p:ext>
    </p:extLst>
  </p:cSld>
  <p:clrMapOvr>
    <a:masterClrMapping/>
  </p:clrMapOvr>
  <p:transition spd="med">
    <p:wipe dir="r"/>
  </p:transition>
</p:sldLayout>
</file>

<file path=ppt/slideLayouts/slideLayout27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289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7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1438" tIns="45719" rIns="91438" bIns="45719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678927476"/>
      </p:ext>
    </p:extLst>
  </p:cSld>
  <p:clrMapOvr>
    <a:masterClrMapping/>
  </p:clrMapOvr>
  <p:transition spd="med">
    <p:wipe dir="r"/>
  </p:transition>
</p:sldLayout>
</file>

<file path=ppt/slideLayouts/slideLayout27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8456357"/>
      </p:ext>
    </p:extLst>
  </p:cSld>
  <p:clrMapOvr>
    <a:masterClrMapping/>
  </p:clrMapOvr>
  <p:transition spd="slow">
    <p:fade/>
  </p:transition>
</p:sldLayout>
</file>

<file path=ppt/slideLayouts/slideLayout27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3956885"/>
      </p:ext>
    </p:extLst>
  </p:cSld>
  <p:clrMapOvr>
    <a:masterClrMapping/>
  </p:clrMapOvr>
  <p:transition>
    <p:fade/>
  </p:transition>
</p:sldLayout>
</file>

<file path=ppt/slideLayouts/slideLayout27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2538440"/>
      </p:ext>
    </p:extLst>
  </p:cSld>
  <p:clrMapOvr>
    <a:masterClrMapping/>
  </p:clrMapOvr>
  <p:transition spd="med">
    <p:wipe dir="r"/>
  </p:transition>
</p:sldLayout>
</file>

<file path=ppt/slideLayouts/slideLayout27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6221509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03572"/>
      </p:ext>
    </p:extLst>
  </p:cSld>
  <p:clrMapOvr>
    <a:masterClrMapping/>
  </p:clrMapOvr>
  <p:transition spd="med">
    <p:wipe dir="r"/>
  </p:transition>
</p:sldLayout>
</file>

<file path=ppt/slideLayouts/slideLayout27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404816"/>
      </p:ext>
    </p:extLst>
  </p:cSld>
  <p:clrMapOvr>
    <a:masterClrMapping/>
  </p:clrMapOvr>
  <p:transition spd="med">
    <p:wipe dir="r"/>
  </p:transition>
</p:sldLayout>
</file>

<file path=ppt/slideLayouts/slideLayout27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8342" tIns="34289" rIns="68342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9474257"/>
      </p:ext>
    </p:extLst>
  </p:cSld>
  <p:clrMapOvr>
    <a:masterClrMapping/>
  </p:clrMapOvr>
  <p:transition spd="med">
    <p:zoom dir="in"/>
  </p:transition>
</p:sldLayout>
</file>

<file path=ppt/slideLayouts/slideLayout27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5923192"/>
      </p:ext>
    </p:extLst>
  </p:cSld>
  <p:clrMapOvr>
    <a:masterClrMapping/>
  </p:clrMapOvr>
  <p:transition spd="med">
    <p:zoom dir="in"/>
  </p:transition>
</p:sldLayout>
</file>

<file path=ppt/slideLayouts/slideLayout27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04113"/>
      </p:ext>
    </p:extLst>
  </p:cSld>
  <p:clrMapOvr>
    <a:masterClrMapping/>
  </p:clrMapOvr>
  <p:transition spd="med">
    <p:wipe dir="r"/>
  </p:transition>
</p:sldLayout>
</file>

<file path=ppt/slideLayouts/slideLayout27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6124296"/>
      </p:ext>
    </p:extLst>
  </p:cSld>
  <p:clrMapOvr>
    <a:masterClrMapping/>
  </p:clrMapOvr>
  <p:transition spd="med">
    <p:wipe dir="r"/>
  </p:transition>
</p:sldLayout>
</file>

<file path=ppt/slideLayouts/slideLayout27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164664"/>
      </p:ext>
    </p:extLst>
  </p:cSld>
  <p:clrMapOvr>
    <a:masterClrMapping/>
  </p:clrMapOvr>
  <p:transition spd="med">
    <p:wipe dir="r"/>
  </p:transition>
</p:sldLayout>
</file>

<file path=ppt/slideLayouts/slideLayout27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417786"/>
      </p:ext>
    </p:extLst>
  </p:cSld>
  <p:clrMapOvr>
    <a:masterClrMapping/>
  </p:clrMapOvr>
  <p:transition spd="slow">
    <p:fade/>
  </p:transition>
</p:sldLayout>
</file>

<file path=ppt/slideLayouts/slideLayout27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2850" indent="-23167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75060633"/>
      </p:ext>
    </p:extLst>
  </p:cSld>
  <p:clrMapOvr>
    <a:masterClrMapping/>
  </p:clrMapOvr>
  <p:transition spd="med">
    <p:wipe dir="r"/>
  </p:transition>
</p:sldLayout>
</file>

<file path=ppt/slideLayouts/slideLayout27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68580" tIns="34290" rIns="68580" bIns="34290"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 defTabSz="677606" fontAlgn="auto">
              <a:spcBef>
                <a:spcPts val="0"/>
              </a:spcBef>
              <a:spcAft>
                <a:spcPts val="0"/>
              </a:spcAft>
              <a:defRPr/>
            </a:pPr>
            <a:fld id="{0C9F1198-C61D-48C6-883B-2CC947E0DB39}" type="slidenum">
              <a:rPr lang="en-US" altLang="zh-TW" sz="1400">
                <a:solidFill>
                  <a:srgbClr val="444444"/>
                </a:solidFill>
                <a:latin typeface="Arial"/>
              </a:rPr>
              <a:pPr defTabSz="677606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zh-TW" sz="1400">
              <a:solidFill>
                <a:srgbClr val="444444"/>
              </a:solidFill>
              <a:latin typeface="Arial"/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91036" tIns="45517" rIns="91036" bIns="4551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84168"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42753359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19496"/>
      </p:ext>
    </p:extLst>
  </p:cSld>
  <p:clrMapOvr>
    <a:masterClrMapping/>
  </p:clrMapOvr>
  <p:transition spd="med">
    <p:wipe dir="r"/>
  </p:transition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3176921"/>
      </p:ext>
    </p:extLst>
  </p:cSld>
  <p:clrMapOvr>
    <a:masterClrMapping/>
  </p:clrMapOvr>
  <p:transition spd="med">
    <p:wipe dir="r"/>
  </p:transition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6784"/>
      </p:ext>
    </p:extLst>
  </p:cSld>
  <p:clrMapOvr>
    <a:masterClrMapping/>
  </p:clrMapOvr>
  <p:transition spd="slow">
    <p:fade/>
  </p:transition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842" rIns="0" bIns="44842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358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407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1715" indent="-22492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45865499"/>
      </p:ext>
    </p:extLst>
  </p:cSld>
  <p:clrMapOvr>
    <a:masterClrMapping/>
  </p:clrMapOvr>
  <p:transition spd="med">
    <p:wipe dir="r"/>
  </p:transition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002" tIns="45001" rIns="90002" bIns="45001"/>
          <a:lstStyle>
            <a:lvl1pPr marL="179327" indent="-179327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2304" indent="-173202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1757" indent="-179327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47383" indent="0">
              <a:buClr>
                <a:srgbClr val="0085C3"/>
              </a:buClr>
              <a:buNone/>
              <a:defRPr/>
            </a:lvl4pPr>
            <a:lvl5pPr marL="179644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002" tIns="45001" rIns="90002" bIns="45001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80392"/>
      </p:ext>
    </p:extLst>
  </p:cSld>
  <p:clrMapOvr>
    <a:masterClrMapping/>
  </p:clrMapOvr>
  <p:transition>
    <p:fade/>
  </p:transition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835056"/>
      </p:ext>
    </p:extLst>
  </p:cSld>
  <p:clrMapOvr>
    <a:masterClrMapping/>
  </p:clrMapOvr>
  <p:transition spd="med">
    <p:wipe dir="r"/>
  </p:transition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2257" indent="-170951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002" tIns="45001" rIns="90002" bIns="45001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530548"/>
      </p:ext>
    </p:extLst>
  </p:cSld>
  <p:clrMapOvr>
    <a:masterClrMapping/>
  </p:clrMapOvr>
  <p:transition spd="med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089504"/>
      </p:ext>
    </p:extLst>
  </p:cSld>
  <p:clrMapOvr>
    <a:masterClrMapping/>
  </p:clrMapOvr>
  <p:transition spd="med">
    <p:wipe dir="r"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000" tIns="45000" rIns="90000" bIns="45000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409608562"/>
      </p:ext>
    </p:extLst>
  </p:cSld>
  <p:clrMapOvr>
    <a:masterClrMapping/>
  </p:clrMapOvr>
  <p:transition spd="med">
    <p:wipe dir="r"/>
  </p:transition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3" tIns="34286" rIns="67493" bIns="34286" rtlCol="0" anchor="ctr"/>
          <a:lstStyle/>
          <a:p>
            <a:pPr algn="ctr" defTabSz="66566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3" tIns="34286" rIns="67493" bIns="34286" rtlCol="0" anchor="ctr"/>
          <a:lstStyle/>
          <a:p>
            <a:pPr algn="ctr" defTabSz="66566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3" tIns="34286" rIns="67493" bIns="34286" rtlCol="0" anchor="ctr"/>
          <a:lstStyle/>
          <a:p>
            <a:pPr algn="ctr" defTabSz="66566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970770"/>
      </p:ext>
    </p:extLst>
  </p:cSld>
  <p:clrMapOvr>
    <a:masterClrMapping/>
  </p:clrMapOvr>
  <p:transition spd="med">
    <p:wipe dir="r"/>
  </p:transition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6144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502406087"/>
      </p:ext>
    </p:extLst>
  </p:cSld>
  <p:clrMapOvr>
    <a:masterClrMapping/>
  </p:clrMapOvr>
  <p:transition spd="med">
    <p:wipe dir="r"/>
  </p:transition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772401"/>
      </p:ext>
    </p:extLst>
  </p:cSld>
  <p:clrMapOvr>
    <a:masterClrMapping/>
  </p:clrMapOvr>
  <p:transition spd="slow">
    <p:fade/>
  </p:transition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574" indent="-168574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5721" indent="-16857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5952" indent="-112143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78582" indent="-16857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5523" indent="-168574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160802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2565223"/>
      </p:ext>
    </p:extLst>
  </p:cSld>
  <p:clrMapOvr>
    <a:masterClrMapping/>
  </p:clrMapOvr>
  <p:transition>
    <p:fade/>
  </p:transition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002" tIns="45001" rIns="90002" bIns="45001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002" tIns="45001" rIns="90002" bIns="45001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9615989"/>
      </p:ext>
    </p:extLst>
  </p:cSld>
  <p:clrMapOvr>
    <a:masterClrMapping/>
  </p:clrMapOvr>
  <p:transition spd="med">
    <p:wipe dir="r"/>
  </p:transition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90083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280612"/>
      </p:ext>
    </p:extLst>
  </p:cSld>
  <p:clrMapOvr>
    <a:masterClrMapping/>
  </p:clrMapOvr>
  <p:transition spd="med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464233"/>
      </p:ext>
    </p:extLst>
  </p:cSld>
  <p:clrMapOvr>
    <a:masterClrMapping/>
  </p:clrMapOvr>
  <p:transition spd="med">
    <p:wipe dir="r"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263" tIns="34289" rIns="67263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286215345"/>
      </p:ext>
    </p:extLst>
  </p:cSld>
  <p:clrMapOvr>
    <a:masterClrMapping/>
  </p:clrMapOvr>
  <p:transition spd="med">
    <p:zoom dir="in"/>
  </p:transition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936688"/>
      </p:ext>
    </p:extLst>
  </p:cSld>
  <p:clrMapOvr>
    <a:masterClrMapping/>
  </p:clrMapOvr>
  <p:transition spd="med">
    <p:zoom dir="in"/>
  </p:transition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916607"/>
      </p:ext>
    </p:extLst>
  </p:cSld>
  <p:clrMapOvr>
    <a:masterClrMapping/>
  </p:clrMapOvr>
  <p:transition spd="med">
    <p:wipe dir="r"/>
  </p:transition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675005"/>
      </p:ext>
    </p:extLst>
  </p:cSld>
  <p:clrMapOvr>
    <a:masterClrMapping/>
  </p:clrMapOvr>
  <p:transition spd="med">
    <p:wipe dir="r"/>
  </p:transition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288" tIns="224288" rIns="224288" bIns="224288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61267"/>
      </p:ext>
    </p:extLst>
  </p:cSld>
  <p:clrMapOvr>
    <a:masterClrMapping/>
  </p:clrMapOvr>
  <p:transition spd="med">
    <p:wipe dir="r"/>
  </p:transition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6985179"/>
      </p:ext>
    </p:extLst>
  </p:cSld>
  <p:clrMapOvr>
    <a:masterClrMapping/>
  </p:clrMapOvr>
  <p:transition spd="slow">
    <p:fade/>
  </p:transition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002" tIns="45001" rIns="90002" bIns="45001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2784" indent="-22736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37658339"/>
      </p:ext>
    </p:extLst>
  </p:cSld>
  <p:clrMapOvr>
    <a:masterClrMapping/>
  </p:clrMapOvr>
  <p:transition spd="med">
    <p:wipe dir="r"/>
  </p:transition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805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66047838"/>
      </p:ext>
    </p:extLst>
  </p:cSld>
  <p:clrMapOvr>
    <a:masterClrMapping/>
  </p:clrMapOvr>
  <p:transition spd="med">
    <p:wipe dir="r"/>
  </p:transition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80698"/>
      </p:ext>
    </p:extLst>
  </p:cSld>
  <p:clrMapOvr>
    <a:masterClrMapping/>
  </p:clrMapOvr>
  <p:transition spd="med">
    <p:wipe dir="r"/>
  </p:transition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589" tIns="44794" rIns="89589" bIns="44794" anchor="ctr"/>
          <a:lstStyle/>
          <a:p>
            <a:pPr algn="ctr" defTabSz="672068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543716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03" rIns="0" bIns="4500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49704"/>
      </p:ext>
    </p:extLst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5391226"/>
      </p:ext>
    </p:extLst>
  </p:cSld>
  <p:clrMapOvr>
    <a:masterClrMapping/>
  </p:clrMapOvr>
  <p:transition spd="med">
    <p:wipe dir="r"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1744" indent="-226238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1744" indent="-226238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709048"/>
      </p:ext>
    </p:extLst>
  </p:cSld>
  <p:clrMapOvr>
    <a:masterClrMapping/>
  </p:clrMapOvr>
  <p:transition spd="med">
    <p:wipe dir="r"/>
  </p:transition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1744" indent="-226238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1744" indent="-226238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4019476"/>
      </p:ext>
    </p:extLst>
  </p:cSld>
  <p:clrMapOvr>
    <a:masterClrMapping/>
  </p:clrMapOvr>
  <p:transition spd="med">
    <p:wipe dir="r"/>
  </p:transition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602" tIns="44800" rIns="89602" bIns="44800"/>
          <a:lstStyle/>
          <a:p>
            <a:pPr defTabSz="672068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369411"/>
      </p:ext>
    </p:extLst>
  </p:cSld>
  <p:clrMapOvr>
    <a:masterClrMapping/>
  </p:clrMapOvr>
  <p:transition spd="med">
    <p:wipe dir="r"/>
  </p:transition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027729"/>
      </p:ext>
    </p:extLst>
  </p:cSld>
  <p:clrMapOvr>
    <a:masterClrMapping/>
  </p:clrMapOvr>
  <p:transition spd="med">
    <p:wipe dir="r"/>
  </p:transition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001012"/>
      </p:ext>
    </p:extLst>
  </p:cSld>
  <p:clrMapOvr>
    <a:masterClrMapping/>
  </p:clrMapOvr>
  <p:transition spd="med">
    <p:wipe dir="r"/>
  </p:transition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3064" tIns="223064" rIns="223064" bIns="223064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589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589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8664133"/>
      </p:ext>
    </p:extLst>
  </p:cSld>
  <p:clrMapOvr>
    <a:masterClrMapping/>
  </p:clrMapOvr>
  <p:transition spd="med">
    <p:wipe dir="r"/>
  </p:transition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8960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2068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89602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2068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2068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89592" tIns="44797" rIns="89592" bIns="44797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89602" tIns="44800" rIns="89602" bIns="44800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2068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89602" tIns="44800" rIns="89602" bIns="4480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186515"/>
      </p:ext>
    </p:extLst>
  </p:cSld>
  <p:clrMapOvr>
    <a:masterClrMapping/>
  </p:clrMapOvr>
  <p:transition spd="med">
    <p:wipe dir="r"/>
  </p:transition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8748" tIns="134402" rIns="134402" bIns="134402" anchor="ctr"/>
          <a:lstStyle/>
          <a:p>
            <a:pPr defTabSz="672068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602" tIns="44800" rIns="89602" bIns="44800" anchor="ctr"/>
          <a:lstStyle/>
          <a:p>
            <a:pPr defTabSz="672068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8111952"/>
      </p:ext>
    </p:extLst>
  </p:cSld>
  <p:clrMapOvr>
    <a:masterClrMapping/>
  </p:clrMapOvr>
  <p:transition spd="med">
    <p:wipe dir="r"/>
  </p:transition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082"/>
            <a:ext cx="2895600" cy="274637"/>
          </a:xfrm>
          <a:prstGeom prst="rect">
            <a:avLst/>
          </a:prstGeom>
        </p:spPr>
        <p:txBody>
          <a:bodyPr lIns="89602" tIns="44800" rIns="89602" bIns="44800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2068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423632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602" tIns="44800" rIns="89602" bIns="44800" anchor="ctr"/>
          <a:lstStyle/>
          <a:p>
            <a:pPr algn="ctr" defTabSz="6720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602" tIns="44800" rIns="89602" bIns="44800" anchor="ctr"/>
          <a:lstStyle/>
          <a:p>
            <a:pPr algn="ctr" defTabSz="6720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602" tIns="44800" rIns="89602" bIns="44800" anchor="ctr"/>
          <a:lstStyle/>
          <a:p>
            <a:pPr algn="ctr" defTabSz="672068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70819739"/>
      </p:ext>
    </p:extLst>
  </p:cSld>
  <p:clrMapOvr>
    <a:masterClrMapping/>
  </p:clrMapOvr>
  <p:transition spd="med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257" tIns="59627" rIns="119257" bIns="59627"/>
          <a:lstStyle/>
          <a:p>
            <a:pPr defTabSz="895727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381126"/>
      </p:ext>
    </p:extLst>
  </p:cSld>
  <p:clrMapOvr>
    <a:masterClrMapping/>
  </p:clrMapOvr>
  <p:transition spd="med">
    <p:wipe dir="r"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943665"/>
      </p:ext>
    </p:extLst>
  </p:cSld>
  <p:clrMapOvr>
    <a:masterClrMapping/>
  </p:clrMapOvr>
  <p:transition spd="med">
    <p:wipe dir="r"/>
  </p:transition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0232" indent="-22626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79420940"/>
      </p:ext>
    </p:extLst>
  </p:cSld>
  <p:clrMapOvr>
    <a:masterClrMapping/>
  </p:clrMapOvr>
  <p:transition spd="med">
    <p:wipe dir="r"/>
  </p:transition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089" tIns="38044" rIns="76089" bIns="38044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2068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82070630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089" tIns="38044" rIns="76089" bIns="38044" anchor="ctr"/>
          <a:lstStyle/>
          <a:p>
            <a:pPr algn="ctr" defTabSz="672068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089" tIns="38044" rIns="76089" bIns="38044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2068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2068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037076507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93927107"/>
      </p:ext>
    </p:extLst>
  </p:cSld>
  <p:clrMapOvr>
    <a:masterClrMapping/>
  </p:clrMapOvr>
  <p:transition spd="med">
    <p:wipe dir="r"/>
  </p:transition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74" tIns="34289" rIns="67374" bIns="34289" anchor="ctr"/>
          <a:lstStyle/>
          <a:p>
            <a:pPr algn="ctr" defTabSz="89631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74" tIns="34289" rIns="67374" bIns="34289" anchor="ctr"/>
          <a:lstStyle/>
          <a:p>
            <a:pPr algn="ctr" defTabSz="89631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74" tIns="34289" rIns="67374" bIns="34289" anchor="ctr"/>
          <a:lstStyle/>
          <a:p>
            <a:pPr algn="ctr" defTabSz="89631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34545"/>
      </p:ext>
    </p:extLst>
  </p:cSld>
  <p:clrMapOvr>
    <a:masterClrMapping/>
  </p:clrMapOvr>
  <p:transition spd="med">
    <p:wipe dir="r"/>
  </p:transition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826900"/>
      </p:ext>
    </p:extLst>
  </p:cSld>
  <p:clrMapOvr>
    <a:masterClrMapping/>
  </p:clrMapOvr>
  <p:transition spd="med">
    <p:wipe dir="r"/>
  </p:transition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64" indent="-17061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64" indent="-17061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1790"/>
      </p:ext>
    </p:extLst>
  </p:cSld>
  <p:clrMapOvr>
    <a:masterClrMapping/>
  </p:clrMapOvr>
  <p:transition spd="med">
    <p:wipe dir="r"/>
  </p:transition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64" indent="-17061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64" indent="-170615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240262"/>
      </p:ext>
    </p:extLst>
  </p:cSld>
  <p:clrMapOvr>
    <a:masterClrMapping/>
  </p:clrMapOvr>
  <p:transition spd="med">
    <p:wipe dir="r"/>
  </p:transition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960751"/>
      </p:ext>
    </p:extLst>
  </p:cSld>
  <p:clrMapOvr>
    <a:masterClrMapping/>
  </p:clrMapOvr>
  <p:transition spd="med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485843"/>
      </p:ext>
    </p:extLst>
  </p:cSld>
  <p:clrMapOvr>
    <a:masterClrMapping/>
  </p:clrMapOvr>
  <p:transition spd="med">
    <p:wipe dir="r"/>
  </p:transition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259644"/>
      </p:ext>
    </p:extLst>
  </p:cSld>
  <p:clrMapOvr>
    <a:masterClrMapping/>
  </p:clrMapOvr>
  <p:transition spd="med">
    <p:wipe dir="r"/>
  </p:transition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34" tIns="168234" rIns="168234" bIns="16823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74497"/>
      </p:ext>
    </p:extLst>
  </p:cSld>
  <p:clrMapOvr>
    <a:masterClrMapping/>
  </p:clrMapOvr>
  <p:transition spd="med">
    <p:wipe dir="r"/>
  </p:transition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34" tIns="168234" rIns="168234" bIns="16823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7039"/>
      </p:ext>
    </p:extLst>
  </p:cSld>
  <p:clrMapOvr>
    <a:masterClrMapping/>
  </p:clrMapOvr>
  <p:transition spd="med">
    <p:wipe dir="r"/>
  </p:transition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34" tIns="168234" rIns="168234" bIns="16823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716733"/>
      </p:ext>
    </p:extLst>
  </p:cSld>
  <p:clrMapOvr>
    <a:masterClrMapping/>
  </p:clrMapOvr>
  <p:transition spd="med">
    <p:wipe dir="r"/>
  </p:transition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34" tIns="168234" rIns="168234" bIns="16823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40875"/>
      </p:ext>
    </p:extLst>
  </p:cSld>
  <p:clrMapOvr>
    <a:masterClrMapping/>
  </p:clrMapOvr>
  <p:transition spd="med">
    <p:wipe dir="r"/>
  </p:transition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34" tIns="168234" rIns="168234" bIns="16823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609760"/>
      </p:ext>
    </p:extLst>
  </p:cSld>
  <p:clrMapOvr>
    <a:masterClrMapping/>
  </p:clrMapOvr>
  <p:transition spd="med">
    <p:wipe dir="r"/>
  </p:transition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484583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75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978210"/>
      </p:ext>
    </p:extLst>
  </p:cSld>
  <p:clrMapOvr>
    <a:masterClrMapping/>
  </p:clrMapOvr>
  <p:transition spd="med">
    <p:wipe dir="r"/>
  </p:transition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780452"/>
      </p:ext>
    </p:extLst>
  </p:cSld>
  <p:clrMapOvr>
    <a:masterClrMapping/>
  </p:clrMapOvr>
  <p:transition spd="med">
    <p:wipe dir="r"/>
  </p:transition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414826"/>
      </p:ext>
    </p:extLst>
  </p:cSld>
  <p:clrMapOvr>
    <a:masterClrMapping/>
  </p:clrMapOvr>
  <p:transition spd="med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2877300"/>
      </p:ext>
    </p:extLst>
  </p:cSld>
  <p:clrMapOvr>
    <a:masterClrMapping/>
  </p:clrMapOvr>
  <p:transition spd="med">
    <p:wipe dir="r"/>
  </p:transition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58" tIns="34289" rIns="67458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931351"/>
      </p:ext>
    </p:extLst>
  </p:cSld>
  <p:clrMapOvr>
    <a:masterClrMapping/>
  </p:clrMapOvr>
  <p:transition spd="med">
    <p:wipe dir="r"/>
  </p:transition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375126"/>
      </p:ext>
    </p:extLst>
  </p:cSld>
  <p:clrMapOvr>
    <a:masterClrMapping/>
  </p:clrMapOvr>
  <p:transition spd="med">
    <p:wipe dir="r"/>
  </p:transition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13"/>
      </p:ext>
    </p:extLst>
  </p:cSld>
  <p:clrMapOvr>
    <a:masterClrMapping/>
  </p:clrMapOvr>
  <p:transition spd="med">
    <p:wipe dir="r"/>
  </p:transition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152" indent="-1708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31913"/>
      </p:ext>
    </p:extLst>
  </p:cSld>
  <p:clrMapOvr>
    <a:masterClrMapping/>
  </p:clrMapOvr>
  <p:transition spd="med">
    <p:wipe dir="r"/>
  </p:transition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035417"/>
      </p:ext>
    </p:extLst>
  </p:cSld>
  <p:clrMapOvr>
    <a:masterClrMapping/>
  </p:clrMapOvr>
  <p:transition spd="med">
    <p:wipe dir="r"/>
  </p:transition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4702150"/>
      </p:ext>
    </p:extLst>
  </p:cSld>
  <p:clrMapOvr>
    <a:masterClrMapping/>
  </p:clrMapOvr>
  <p:transition spd="med">
    <p:wipe dir="r"/>
  </p:transition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83149"/>
      </p:ext>
    </p:extLst>
  </p:cSld>
  <p:clrMapOvr>
    <a:masterClrMapping/>
  </p:clrMapOvr>
  <p:transition spd="med">
    <p:wipe dir="r"/>
  </p:transition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01050"/>
      </p:ext>
    </p:extLst>
  </p:cSld>
  <p:clrMapOvr>
    <a:masterClrMapping/>
  </p:clrMapOvr>
  <p:transition spd="med">
    <p:wipe dir="r"/>
  </p:transition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612161"/>
      </p:ext>
    </p:extLst>
  </p:cSld>
  <p:clrMapOvr>
    <a:masterClrMapping/>
  </p:clrMapOvr>
  <p:transition spd="med">
    <p:wipe dir="r"/>
  </p:transition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255242"/>
      </p:ext>
    </p:extLst>
  </p:cSld>
  <p:clrMapOvr>
    <a:masterClrMapping/>
  </p:clrMapOvr>
  <p:transition spd="med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7857" tIns="297857" rIns="297857" bIns="297857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026215"/>
      </p:ext>
    </p:extLst>
  </p:cSld>
  <p:clrMapOvr>
    <a:masterClrMapping/>
  </p:clrMapOvr>
  <p:transition spd="med">
    <p:wipe dir="r"/>
  </p:transition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458" tIns="168458" rIns="168458" bIns="1684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16153"/>
      </p:ext>
    </p:extLst>
  </p:cSld>
  <p:clrMapOvr>
    <a:masterClrMapping/>
  </p:clrMapOvr>
  <p:transition spd="med">
    <p:wipe dir="r"/>
  </p:transition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20911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203378299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1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521439"/>
      </p:ext>
    </p:extLst>
  </p:cSld>
  <p:clrMapOvr>
    <a:masterClrMapping/>
  </p:clrMapOvr>
  <p:transition spd="med">
    <p:wipe dir="r"/>
  </p:transition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83634"/>
      </p:ext>
    </p:extLst>
  </p:cSld>
  <p:clrMapOvr>
    <a:masterClrMapping/>
  </p:clrMapOvr>
  <p:transition spd="med">
    <p:wipe dir="r"/>
  </p:transition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14968"/>
      </p:ext>
    </p:extLst>
  </p:cSld>
  <p:clrMapOvr>
    <a:masterClrMapping/>
  </p:clrMapOvr>
  <p:transition spd="med">
    <p:wipe dir="r"/>
  </p:transition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24" tIns="34289" rIns="67424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24" tIns="34289" rIns="67424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24" tIns="34289" rIns="67424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13174"/>
      </p:ext>
    </p:extLst>
  </p:cSld>
  <p:clrMapOvr>
    <a:masterClrMapping/>
  </p:clrMapOvr>
  <p:transition spd="med">
    <p:wipe dir="r"/>
  </p:transition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612125"/>
      </p:ext>
    </p:extLst>
  </p:cSld>
  <p:clrMapOvr>
    <a:masterClrMapping/>
  </p:clrMapOvr>
  <p:transition spd="med">
    <p:wipe dir="r"/>
  </p:transition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11" indent="-1707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11" indent="-1707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20682"/>
      </p:ext>
    </p:extLst>
  </p:cSld>
  <p:clrMapOvr>
    <a:masterClrMapping/>
  </p:clrMapOvr>
  <p:transition spd="med">
    <p:wipe dir="r"/>
  </p:transition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11" indent="-1707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11" indent="-1707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8734"/>
      </p:ext>
    </p:extLst>
  </p:cSld>
  <p:clrMapOvr>
    <a:masterClrMapping/>
  </p:clrMapOvr>
  <p:transition spd="med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391" tIns="178883" rIns="178883" bIns="178883" anchor="ctr"/>
          <a:lstStyle/>
          <a:p>
            <a:pPr defTabSz="8957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257" tIns="59627" rIns="119257" bIns="59627" anchor="ctr"/>
          <a:lstStyle/>
          <a:p>
            <a:pPr defTabSz="8957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92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1932803"/>
      </p:ext>
    </p:extLst>
  </p:cSld>
  <p:clrMapOvr>
    <a:masterClrMapping/>
  </p:clrMapOvr>
  <p:transition spd="med">
    <p:wipe dir="r"/>
  </p:transition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87966"/>
      </p:ext>
    </p:extLst>
  </p:cSld>
  <p:clrMapOvr>
    <a:masterClrMapping/>
  </p:clrMapOvr>
  <p:transition spd="med">
    <p:wipe dir="r"/>
  </p:transition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8988294"/>
      </p:ext>
    </p:extLst>
  </p:cSld>
  <p:clrMapOvr>
    <a:masterClrMapping/>
  </p:clrMapOvr>
  <p:transition spd="med">
    <p:wipe dir="r"/>
  </p:transition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66" tIns="168366" rIns="168366" bIns="1683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17820"/>
      </p:ext>
    </p:extLst>
  </p:cSld>
  <p:clrMapOvr>
    <a:masterClrMapping/>
  </p:clrMapOvr>
  <p:transition spd="med">
    <p:wipe dir="r"/>
  </p:transition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66" tIns="168366" rIns="168366" bIns="1683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820097"/>
      </p:ext>
    </p:extLst>
  </p:cSld>
  <p:clrMapOvr>
    <a:masterClrMapping/>
  </p:clrMapOvr>
  <p:transition spd="med">
    <p:wipe dir="r"/>
  </p:transition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66" tIns="168366" rIns="168366" bIns="1683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07780"/>
      </p:ext>
    </p:extLst>
  </p:cSld>
  <p:clrMapOvr>
    <a:masterClrMapping/>
  </p:clrMapOvr>
  <p:transition spd="med">
    <p:wipe dir="r"/>
  </p:transition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66" tIns="168366" rIns="168366" bIns="1683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965673"/>
      </p:ext>
    </p:extLst>
  </p:cSld>
  <p:clrMapOvr>
    <a:masterClrMapping/>
  </p:clrMapOvr>
  <p:transition spd="med">
    <p:wipe dir="r"/>
  </p:transition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66" tIns="168366" rIns="168366" bIns="1683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592629"/>
      </p:ext>
    </p:extLst>
  </p:cSld>
  <p:clrMapOvr>
    <a:masterClrMapping/>
  </p:clrMapOvr>
  <p:transition spd="med">
    <p:wipe dir="r"/>
  </p:transition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2985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008745762"/>
      </p:ext>
    </p:extLst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4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92643"/>
      </p:ext>
    </p:extLst>
  </p:cSld>
  <p:clrMapOvr>
    <a:masterClrMapping/>
  </p:clrMapOvr>
  <p:transition spd="med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186"/>
            <a:ext cx="2895600" cy="274637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1951264156"/>
      </p:ext>
    </p:extLst>
  </p:cSld>
  <p:clrMapOvr>
    <a:masterClrMapping/>
  </p:clrMapOvr>
  <p:transition spd="slow">
    <p:fade/>
  </p:transition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70458"/>
      </p:ext>
    </p:extLst>
  </p:cSld>
  <p:clrMapOvr>
    <a:masterClrMapping/>
  </p:clrMapOvr>
  <p:transition spd="med">
    <p:wipe dir="r"/>
  </p:transition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92536"/>
      </p:ext>
    </p:extLst>
  </p:cSld>
  <p:clrMapOvr>
    <a:masterClrMapping/>
  </p:clrMapOvr>
  <p:transition spd="med">
    <p:wipe dir="r"/>
  </p:transition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38" rIns="0" bIns="44638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49143"/>
      </p:ext>
    </p:extLst>
  </p:cSld>
  <p:clrMapOvr>
    <a:masterClrMapping/>
  </p:clrMapOvr>
  <p:transition spd="med">
    <p:wipe dir="r"/>
  </p:transition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38" rIns="0" bIns="44638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128224"/>
      </p:ext>
    </p:extLst>
  </p:cSld>
  <p:clrMapOvr>
    <a:masterClrMapping/>
  </p:clrMapOvr>
  <p:transition spd="med">
    <p:wipe dir="r"/>
  </p:transition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38" rIns="0" bIns="44638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55621"/>
      </p:ext>
    </p:extLst>
  </p:cSld>
  <p:clrMapOvr>
    <a:masterClrMapping/>
  </p:clrMapOvr>
  <p:transition spd="med">
    <p:wipe dir="r"/>
  </p:transition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38" rIns="0" bIns="44638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32110"/>
      </p:ext>
    </p:extLst>
  </p:cSld>
  <p:clrMapOvr>
    <a:masterClrMapping/>
  </p:clrMapOvr>
  <p:transition spd="med">
    <p:wipe dir="r"/>
  </p:transition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38" rIns="0" bIns="44638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60480361"/>
      </p:ext>
    </p:extLst>
  </p:cSld>
  <p:clrMapOvr>
    <a:masterClrMapping/>
  </p:clrMapOvr>
  <p:transition spd="med">
    <p:wipe dir="r"/>
  </p:transition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638" rIns="0" bIns="44638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848"/>
            <a:ext cx="7960422" cy="313267"/>
          </a:xfrm>
          <a:prstGeom prst="rect">
            <a:avLst/>
          </a:prstGeom>
        </p:spPr>
        <p:txBody>
          <a:bodyPr lIns="0" tIns="44638" rIns="0" bIns="44638" anchor="t" anchorCtr="0"/>
          <a:lstStyle>
            <a:lvl1pPr marL="222110" indent="-2221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07191711"/>
      </p:ext>
    </p:extLst>
  </p:cSld>
  <p:clrMapOvr>
    <a:masterClrMapping/>
  </p:clrMapOvr>
  <p:transition spd="med">
    <p:wipe dir="r"/>
  </p:transition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38" rIns="0" bIns="44638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2660349"/>
      </p:ext>
    </p:extLst>
  </p:cSld>
  <p:clrMapOvr>
    <a:masterClrMapping/>
  </p:clrMapOvr>
  <p:transition spd="med">
    <p:wipe dir="r"/>
  </p:transition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638" rIns="0" bIns="44638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62210238"/>
      </p:ext>
    </p:extLst>
  </p:cSld>
  <p:clrMapOvr>
    <a:masterClrMapping/>
  </p:clrMapOvr>
  <p:transition spd="med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136"/>
            <a:ext cx="2895600" cy="274637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39239"/>
      </p:ext>
    </p:extLst>
  </p:cSld>
  <p:clrMapOvr>
    <a:masterClrMapping/>
  </p:clrMapOvr>
  <p:transition spd="med">
    <p:wipe dir="r"/>
  </p:transition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638" rIns="0" bIns="44638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638" rIns="0" bIns="44638" anchor="t" anchorCtr="0"/>
          <a:lstStyle>
            <a:lvl1pPr marL="222110" indent="-2221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04325723"/>
      </p:ext>
    </p:extLst>
  </p:cSld>
  <p:clrMapOvr>
    <a:masterClrMapping/>
  </p:clrMapOvr>
  <p:transition spd="med">
    <p:wipe dir="r"/>
  </p:transition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638" rIns="0" bIns="44638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448"/>
            <a:ext cx="4305300" cy="313267"/>
          </a:xfrm>
          <a:prstGeom prst="rect">
            <a:avLst/>
          </a:prstGeom>
        </p:spPr>
        <p:txBody>
          <a:bodyPr lIns="0" tIns="44638" rIns="0" bIns="44638" anchor="t" anchorCtr="0"/>
          <a:lstStyle>
            <a:lvl1pPr marL="222110" indent="-22211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116" indent="-1655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5595" indent="-2236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95029801"/>
      </p:ext>
    </p:extLst>
  </p:cSld>
  <p:clrMapOvr>
    <a:masterClrMapping/>
  </p:clrMapOvr>
  <p:transition spd="med">
    <p:wipe dir="r"/>
  </p:transition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638" rIns="0" bIns="44638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787059286"/>
      </p:ext>
    </p:extLst>
  </p:cSld>
  <p:clrMapOvr>
    <a:masterClrMapping/>
  </p:clrMapOvr>
  <p:transition spd="med">
    <p:wipe dir="r"/>
  </p:transition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605805"/>
      </p:ext>
    </p:extLst>
  </p:cSld>
  <p:clrMapOvr>
    <a:masterClrMapping/>
  </p:clrMapOvr>
  <p:transition spd="med">
    <p:wipe dir="r"/>
  </p:transition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79725"/>
      </p:ext>
    </p:extLst>
  </p:cSld>
  <p:clrMapOvr>
    <a:masterClrMapping/>
  </p:clrMapOvr>
  <p:transition spd="med">
    <p:wipe dir="r"/>
  </p:transition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54139"/>
      </p:ext>
    </p:extLst>
  </p:cSld>
  <p:clrMapOvr>
    <a:masterClrMapping/>
  </p:clrMapOvr>
  <p:transition spd="med">
    <p:wipe dir="r"/>
  </p:transition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97035"/>
      </p:ext>
    </p:extLst>
  </p:cSld>
  <p:clrMapOvr>
    <a:masterClrMapping/>
  </p:clrMapOvr>
  <p:transition spd="med">
    <p:wipe dir="r"/>
  </p:transition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374264"/>
      </p:ext>
    </p:extLst>
  </p:cSld>
  <p:clrMapOvr>
    <a:masterClrMapping/>
  </p:clrMapOvr>
  <p:transition spd="med">
    <p:wipe dir="r"/>
  </p:transition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51167"/>
      </p:ext>
    </p:extLst>
  </p:cSld>
  <p:clrMapOvr>
    <a:masterClrMapping/>
  </p:clrMapOvr>
  <p:transition spd="med">
    <p:wipe dir="r"/>
  </p:transition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44299"/>
      </p:ext>
    </p:extLst>
  </p:cSld>
  <p:clrMapOvr>
    <a:masterClrMapping/>
  </p:clrMapOvr>
  <p:transition spd="med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453100328"/>
      </p:ext>
    </p:extLst>
  </p:cSld>
  <p:clrMapOvr>
    <a:masterClrMapping/>
  </p:clrMapOvr>
  <p:transition spd="med">
    <p:wipe dir="r"/>
  </p:transition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38" rIns="0" bIns="44638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33599"/>
      </p:ext>
    </p:extLst>
  </p:cSld>
  <p:clrMapOvr>
    <a:masterClrMapping/>
  </p:clrMapOvr>
  <p:transition spd="med">
    <p:wipe dir="r"/>
  </p:transition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00758"/>
      </p:ext>
    </p:extLst>
  </p:cSld>
  <p:clrMapOvr>
    <a:masterClrMapping/>
  </p:clrMapOvr>
  <p:transition spd="med">
    <p:wipe dir="r"/>
  </p:transition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878856"/>
      </p:ext>
    </p:extLst>
  </p:cSld>
  <p:clrMapOvr>
    <a:masterClrMapping/>
  </p:clrMapOvr>
  <p:transition spd="med">
    <p:wipe dir="r"/>
  </p:transition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3" rIns="0" bIns="446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09282"/>
      </p:ext>
    </p:extLst>
  </p:cSld>
  <p:clrMapOvr>
    <a:masterClrMapping/>
  </p:clrMapOvr>
  <p:transition spd="med">
    <p:wipe dir="r"/>
  </p:transition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3" rIns="0" bIns="446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813"/>
      </p:ext>
    </p:extLst>
  </p:cSld>
  <p:clrMapOvr>
    <a:masterClrMapping/>
  </p:clrMapOvr>
  <p:transition spd="med">
    <p:wipe dir="r"/>
  </p:transition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3" rIns="0" bIns="446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243482"/>
      </p:ext>
    </p:extLst>
  </p:cSld>
  <p:clrMapOvr>
    <a:masterClrMapping/>
  </p:clrMapOvr>
  <p:transition spd="med">
    <p:wipe dir="r"/>
  </p:transition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663" rIns="0" bIns="4466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77000"/>
      </p:ext>
    </p:extLst>
  </p:cSld>
  <p:clrMapOvr>
    <a:masterClrMapping/>
  </p:clrMapOvr>
  <p:transition spd="med">
    <p:wipe dir="r"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3" rIns="0" bIns="446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33672532"/>
      </p:ext>
    </p:extLst>
  </p:cSld>
  <p:clrMapOvr>
    <a:masterClrMapping/>
  </p:clrMapOvr>
  <p:transition spd="med">
    <p:wipe dir="r"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663" rIns="0" bIns="4466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823"/>
            <a:ext cx="7960422" cy="313267"/>
          </a:xfrm>
          <a:prstGeom prst="rect">
            <a:avLst/>
          </a:prstGeom>
        </p:spPr>
        <p:txBody>
          <a:bodyPr lIns="0" tIns="44663" rIns="0" bIns="44663" anchor="t" anchorCtr="0"/>
          <a:lstStyle>
            <a:lvl1pPr marL="222260" indent="-22226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90925243"/>
      </p:ext>
    </p:extLst>
  </p:cSld>
  <p:clrMapOvr>
    <a:masterClrMapping/>
  </p:clrMapOvr>
  <p:transition spd="med">
    <p:wipe dir="r"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663" rIns="0" bIns="446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71432381"/>
      </p:ext>
    </p:extLst>
  </p:cSld>
  <p:clrMapOvr>
    <a:masterClrMapping/>
  </p:clrMapOvr>
  <p:transition spd="med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11589549"/>
      </p:ext>
    </p:extLst>
  </p:cSld>
  <p:clrMapOvr>
    <a:masterClrMapping/>
  </p:clrMapOvr>
  <p:transition spd="med">
    <p:wipe dir="r"/>
  </p:transition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663" rIns="0" bIns="446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808422"/>
      </p:ext>
    </p:extLst>
  </p:cSld>
  <p:clrMapOvr>
    <a:masterClrMapping/>
  </p:clrMapOvr>
  <p:transition spd="med">
    <p:wipe dir="r"/>
  </p:transition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663" rIns="0" bIns="4466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663" rIns="0" bIns="44663" anchor="t" anchorCtr="0"/>
          <a:lstStyle>
            <a:lvl1pPr marL="222260" indent="-22226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7817989"/>
      </p:ext>
    </p:extLst>
  </p:cSld>
  <p:clrMapOvr>
    <a:masterClrMapping/>
  </p:clrMapOvr>
  <p:transition spd="med">
    <p:wipe dir="r"/>
  </p:transition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663" rIns="0" bIns="4466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423"/>
            <a:ext cx="4305300" cy="313267"/>
          </a:xfrm>
          <a:prstGeom prst="rect">
            <a:avLst/>
          </a:prstGeom>
        </p:spPr>
        <p:txBody>
          <a:bodyPr lIns="0" tIns="44663" rIns="0" bIns="44663" anchor="t" anchorCtr="0"/>
          <a:lstStyle>
            <a:lvl1pPr marL="222260" indent="-22226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6641" indent="-16563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6345" indent="-22384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2815845"/>
      </p:ext>
    </p:extLst>
  </p:cSld>
  <p:clrMapOvr>
    <a:masterClrMapping/>
  </p:clrMapOvr>
  <p:transition spd="med">
    <p:wipe dir="r"/>
  </p:transition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663" rIns="0" bIns="4466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570945840"/>
      </p:ext>
    </p:extLst>
  </p:cSld>
  <p:clrMapOvr>
    <a:masterClrMapping/>
  </p:clrMapOvr>
  <p:transition spd="med">
    <p:wipe dir="r"/>
  </p:transition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8289731"/>
      </p:ext>
    </p:extLst>
  </p:cSld>
  <p:clrMapOvr>
    <a:masterClrMapping/>
  </p:clrMapOvr>
  <p:transition spd="med">
    <p:wipe dir="r"/>
  </p:transition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668656"/>
      </p:ext>
    </p:extLst>
  </p:cSld>
  <p:clrMapOvr>
    <a:masterClrMapping/>
  </p:clrMapOvr>
  <p:transition spd="med">
    <p:wipe dir="r"/>
  </p:transition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75819"/>
      </p:ext>
    </p:extLst>
  </p:cSld>
  <p:clrMapOvr>
    <a:masterClrMapping/>
  </p:clrMapOvr>
  <p:transition spd="med">
    <p:wipe dir="r"/>
  </p:transition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36264"/>
      </p:ext>
    </p:extLst>
  </p:cSld>
  <p:clrMapOvr>
    <a:masterClrMapping/>
  </p:clrMapOvr>
  <p:transition spd="med">
    <p:wipe dir="r"/>
  </p:transition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25395"/>
      </p:ext>
    </p:extLst>
  </p:cSld>
  <p:clrMapOvr>
    <a:masterClrMapping/>
  </p:clrMapOvr>
  <p:transition spd="med">
    <p:wipe dir="r"/>
  </p:transition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71795"/>
      </p:ext>
    </p:extLst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23"/>
            <a:ext cx="5200791" cy="1661993"/>
          </a:xfrm>
          <a:prstGeom prst="rect">
            <a:avLst/>
          </a:prstGeom>
        </p:spPr>
        <p:txBody>
          <a:bodyPr wrap="square" lIns="0" tIns="45003" rIns="0" bIns="4500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22185"/>
      </p:ext>
    </p:extLst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942903"/>
      </p:ext>
    </p:extLst>
  </p:cSld>
  <p:clrMapOvr>
    <a:masterClrMapping/>
  </p:clrMapOvr>
  <p:transition spd="med">
    <p:wipe dir="r"/>
  </p:transition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41527"/>
      </p:ext>
    </p:extLst>
  </p:cSld>
  <p:clrMapOvr>
    <a:masterClrMapping/>
  </p:clrMapOvr>
  <p:transition spd="med">
    <p:wipe dir="r"/>
  </p:transition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663" rIns="0" bIns="4466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88589"/>
      </p:ext>
    </p:extLst>
  </p:cSld>
  <p:clrMapOvr>
    <a:masterClrMapping/>
  </p:clrMapOvr>
  <p:transition spd="med">
    <p:wipe dir="r"/>
  </p:transition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15813"/>
      </p:ext>
    </p:extLst>
  </p:cSld>
  <p:clrMapOvr>
    <a:masterClrMapping/>
  </p:clrMapOvr>
  <p:transition spd="med">
    <p:wipe dir="r"/>
  </p:transition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698955"/>
      </p:ext>
    </p:extLst>
  </p:cSld>
  <p:clrMapOvr>
    <a:masterClrMapping/>
  </p:clrMapOvr>
  <p:transition spd="med">
    <p:wipe dir="r"/>
  </p:transition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1201698"/>
      </p:ext>
    </p:extLst>
  </p:cSld>
  <p:clrMapOvr>
    <a:masterClrMapping/>
  </p:clrMapOvr>
  <p:transition spd="med">
    <p:wipe dir="r"/>
  </p:transition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1059858"/>
      </p:ext>
    </p:extLst>
  </p:cSld>
  <p:clrMapOvr>
    <a:masterClrMapping/>
  </p:clrMapOvr>
  <p:transition spd="slow">
    <p:fade/>
  </p:transition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841" rIns="0" bIns="4484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3578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4060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1685" indent="-22491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59267266"/>
      </p:ext>
    </p:extLst>
  </p:cSld>
  <p:clrMapOvr>
    <a:masterClrMapping/>
  </p:clrMapOvr>
  <p:transition spd="med">
    <p:wipe dir="r"/>
  </p:transition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000" tIns="45000" rIns="90000" bIns="45000"/>
          <a:lstStyle>
            <a:lvl1pPr marL="179323" indent="-179323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2295" indent="-173198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1744" indent="-179323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47350" indent="0">
              <a:buClr>
                <a:srgbClr val="0085C3"/>
              </a:buClr>
              <a:buNone/>
              <a:defRPr/>
            </a:lvl4pPr>
            <a:lvl5pPr marL="179639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000" tIns="45000" rIns="90000" bIns="45000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703422"/>
      </p:ext>
    </p:extLst>
  </p:cSld>
  <p:clrMapOvr>
    <a:masterClrMapping/>
  </p:clrMapOvr>
  <p:transition>
    <p:fade/>
  </p:transition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0376163"/>
      </p:ext>
    </p:extLst>
  </p:cSld>
  <p:clrMapOvr>
    <a:masterClrMapping/>
  </p:clrMapOvr>
  <p:transition spd="med">
    <p:wipe dir="r"/>
  </p:transition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2246" indent="-170947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5407599"/>
      </p:ext>
    </p:extLst>
  </p:cSld>
  <p:clrMapOvr>
    <a:masterClrMapping/>
  </p:clrMapOvr>
  <p:transition spd="med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7521" indent="-301963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405823894"/>
      </p:ext>
    </p:extLst>
  </p:cSld>
  <p:clrMapOvr>
    <a:masterClrMapping/>
  </p:clrMapOvr>
  <p:transition spd="med">
    <p:wipe dir="r"/>
  </p:transition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89998" tIns="44999" rIns="89998" bIns="44999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471352025"/>
      </p:ext>
    </p:extLst>
  </p:cSld>
  <p:clrMapOvr>
    <a:masterClrMapping/>
  </p:clrMapOvr>
  <p:transition spd="med">
    <p:wipe dir="r"/>
  </p:transition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1" tIns="34286" rIns="67491" bIns="34286" rtlCol="0" anchor="ctr"/>
          <a:lstStyle/>
          <a:p>
            <a:pPr algn="ctr" defTabSz="66564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1" tIns="34286" rIns="67491" bIns="34286" rtlCol="0" anchor="ctr"/>
          <a:lstStyle/>
          <a:p>
            <a:pPr algn="ctr" defTabSz="66564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91" tIns="34286" rIns="67491" bIns="34286" rtlCol="0" anchor="ctr"/>
          <a:lstStyle/>
          <a:p>
            <a:pPr algn="ctr" defTabSz="665649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096628"/>
      </p:ext>
    </p:extLst>
  </p:cSld>
  <p:clrMapOvr>
    <a:masterClrMapping/>
  </p:clrMapOvr>
  <p:transition spd="med">
    <p:wipe dir="r"/>
  </p:transition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469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998" tIns="44999" rIns="89998" bIns="44999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115810462"/>
      </p:ext>
    </p:extLst>
  </p:cSld>
  <p:clrMapOvr>
    <a:masterClrMapping/>
  </p:clrMapOvr>
  <p:transition spd="med">
    <p:wipe dir="r"/>
  </p:transition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756369"/>
      </p:ext>
    </p:extLst>
  </p:cSld>
  <p:clrMapOvr>
    <a:masterClrMapping/>
  </p:clrMapOvr>
  <p:transition spd="slow">
    <p:fade/>
  </p:transition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000" tIns="45000" rIns="90000" bIns="45000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000" tIns="45000" rIns="90000" bIns="45000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4360781"/>
      </p:ext>
    </p:extLst>
  </p:cSld>
  <p:clrMapOvr>
    <a:masterClrMapping/>
  </p:clrMapOvr>
  <p:transition spd="med">
    <p:wipe dir="r"/>
  </p:transition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1569456"/>
      </p:ext>
    </p:extLst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37898"/>
      </p:ext>
    </p:extLst>
  </p:cSld>
  <p:clrMapOvr>
    <a:masterClrMapping/>
  </p:clrMapOvr>
  <p:transition spd="med">
    <p:wipe dir="r"/>
  </p:transition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811456"/>
      </p:ext>
    </p:extLst>
  </p:cSld>
  <p:clrMapOvr>
    <a:masterClrMapping/>
  </p:clrMapOvr>
  <p:transition spd="med">
    <p:zoom dir="in"/>
  </p:transition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877042"/>
      </p:ext>
    </p:extLst>
  </p:cSld>
  <p:clrMapOvr>
    <a:masterClrMapping/>
  </p:clrMapOvr>
  <p:transition spd="med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240" tIns="50978" rIns="101240" bIns="50978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89879727"/>
      </p:ext>
    </p:extLst>
  </p:cSld>
  <p:clrMapOvr>
    <a:masterClrMapping/>
  </p:clrMapOvr>
  <p:transition spd="med">
    <p:wipe dir="r"/>
  </p:transition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768607"/>
      </p:ext>
    </p:extLst>
  </p:cSld>
  <p:clrMapOvr>
    <a:masterClrMapping/>
  </p:clrMapOvr>
  <p:transition spd="med">
    <p:wipe dir="r"/>
  </p:transition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282" tIns="224282" rIns="224282" bIns="224282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24871"/>
      </p:ext>
    </p:extLst>
  </p:cSld>
  <p:clrMapOvr>
    <a:masterClrMapping/>
  </p:clrMapOvr>
  <p:transition spd="med">
    <p:wipe dir="r"/>
  </p:transition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708745"/>
      </p:ext>
    </p:extLst>
  </p:cSld>
  <p:clrMapOvr>
    <a:masterClrMapping/>
  </p:clrMapOvr>
  <p:transition spd="slow">
    <p:fade/>
  </p:transition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000" tIns="45000" rIns="90000" bIns="45000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2770" indent="-227354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64915841"/>
      </p:ext>
    </p:extLst>
  </p:cSld>
  <p:clrMapOvr>
    <a:masterClrMapping/>
  </p:clrMapOvr>
  <p:transition spd="med">
    <p:wipe dir="r"/>
  </p:transition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464" y="288599"/>
            <a:ext cx="5205412" cy="1593393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>
              <a:lnSpc>
                <a:spcPct val="100000"/>
              </a:lnSpc>
              <a:defRPr sz="540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1" y="2198968"/>
            <a:ext cx="5210175" cy="395622"/>
          </a:xfrm>
          <a:prstGeom prst="rect">
            <a:avLst/>
          </a:prstGeom>
        </p:spPr>
        <p:txBody>
          <a:bodyPr lIns="0" tIns="0" rIns="0" bIns="0" anchor="t" anchorCtr="0"/>
          <a:lstStyle>
            <a:lvl1pPr marL="224000" indent="-224000">
              <a:buNone/>
              <a:def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792847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4" y="274323"/>
            <a:ext cx="5200791" cy="1661993"/>
          </a:xfrm>
          <a:prstGeom prst="rect">
            <a:avLst/>
          </a:prstGeom>
        </p:spPr>
        <p:txBody>
          <a:bodyPr wrap="square" lIns="0" tIns="44953" rIns="0" bIns="4495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4" y="2252155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1918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4" y="274323"/>
            <a:ext cx="5200791" cy="1661993"/>
          </a:xfrm>
          <a:prstGeom prst="rect">
            <a:avLst/>
          </a:prstGeom>
        </p:spPr>
        <p:txBody>
          <a:bodyPr wrap="square" lIns="0" tIns="44953" rIns="0" bIns="4495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4" y="2252155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587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4" y="274323"/>
            <a:ext cx="5200791" cy="1661993"/>
          </a:xfrm>
          <a:prstGeom prst="rect">
            <a:avLst/>
          </a:prstGeom>
        </p:spPr>
        <p:txBody>
          <a:bodyPr wrap="square" lIns="0" tIns="44953" rIns="0" bIns="44953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br>
              <a:rPr lang="en-US" dirty="0" smtClean="0"/>
            </a:br>
            <a:r>
              <a:rPr lang="en-US" dirty="0" smtClean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4" y="2252155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7632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4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93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265947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4111640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240" tIns="50978" rIns="101240" bIns="50978" anchor="ctr"/>
          <a:lstStyle/>
          <a:p>
            <a:pPr algn="ctr" defTabSz="895727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240" tIns="50978" rIns="101240" bIns="50978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5727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5727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078926317"/>
      </p:ext>
    </p:extLst>
  </p:cSld>
  <p:clrMapOvr>
    <a:masterClrMapping/>
  </p:clrMapOvr>
  <p:transition spd="med">
    <p:wipe dir="r"/>
  </p:transition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953" rIns="0" bIns="4495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 </a:t>
            </a:r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554"/>
            <a:ext cx="7960422" cy="313267"/>
          </a:xfrm>
          <a:prstGeom prst="rect">
            <a:avLst/>
          </a:prstGeom>
        </p:spPr>
        <p:txBody>
          <a:bodyPr lIns="0" tIns="44953" rIns="0" bIns="44953" anchor="t" anchorCtr="0"/>
          <a:lstStyle>
            <a:lvl1pPr marL="224000" indent="-2240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1436834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5545014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4953" rIns="0" bIns="4495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5734856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429"/>
            <a:ext cx="4305300" cy="313267"/>
          </a:xfrm>
          <a:prstGeom prst="rect">
            <a:avLst/>
          </a:prstGeom>
        </p:spPr>
        <p:txBody>
          <a:bodyPr lIns="0" tIns="44953" rIns="0" bIns="44953" anchor="t" anchorCtr="0"/>
          <a:lstStyle>
            <a:lvl1pPr marL="224000" indent="-2240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364410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953" rIns="0" bIns="4495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</a:t>
            </a:r>
            <a:br>
              <a:rPr lang="en-US" dirty="0" smtClean="0"/>
            </a:br>
            <a:r>
              <a:rPr lang="en-US" dirty="0" smtClean="0"/>
              <a:t>page title</a:t>
            </a:r>
            <a:endParaRPr lang="en-US" dirty="0"/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154"/>
            <a:ext cx="4305300" cy="313267"/>
          </a:xfrm>
          <a:prstGeom prst="rect">
            <a:avLst/>
          </a:prstGeom>
        </p:spPr>
        <p:txBody>
          <a:bodyPr lIns="0" tIns="44953" rIns="0" bIns="44953" anchor="t" anchorCtr="0"/>
          <a:lstStyle>
            <a:lvl1pPr marL="224000" indent="-2240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 smtClean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6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2731" indent="-1667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5049" indent="-2255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387183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076"/>
            <a:ext cx="7955280" cy="472577"/>
          </a:xfrm>
          <a:prstGeom prst="rect">
            <a:avLst/>
          </a:prstGeom>
        </p:spPr>
        <p:txBody>
          <a:bodyPr lIns="0" tIns="44953" rIns="0" bIns="4495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content page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8854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48588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5588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5524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3675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79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37054116"/>
      </p:ext>
    </p:extLst>
  </p:cSld>
  <p:clrMapOvr>
    <a:masterClrMapping/>
  </p:clrMapOvr>
  <p:transition spd="med">
    <p:wipe dir="r"/>
  </p:transition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2946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3485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3851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1748271"/>
            <a:ext cx="6850901" cy="1495794"/>
          </a:xfrm>
          <a:prstGeom prst="rect">
            <a:avLst/>
          </a:prstGeom>
        </p:spPr>
        <p:txBody>
          <a:bodyPr lIns="0" tIns="44953" rIns="0" bIns="44953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divider slide title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11761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869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9404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854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5706729"/>
      </p:ext>
    </p:extLst>
  </p:cSld>
  <p:clrMapOvr>
    <a:masterClrMapping/>
  </p:clrMapOvr>
  <p:transition spd="med">
    <p:wipe dir="r"/>
  </p:transition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048454"/>
      </p:ext>
    </p:extLst>
  </p:cSld>
  <p:clrMapOvr>
    <a:masterClrMapping/>
  </p:clrMapOvr>
  <p:transition spd="med">
    <p:wipe dir="r"/>
  </p:transition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89" tIns="59543" rIns="119089" bIns="59543" anchor="ctr"/>
          <a:lstStyle/>
          <a:p>
            <a:pPr algn="ctr" defTabSz="894611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733722"/>
      </p:ext>
    </p:extLst>
  </p:cSld>
  <p:clrMapOvr>
    <a:masterClrMapping/>
  </p:clrMapOvr>
  <p:transition spd="med">
    <p:wipe dir="r"/>
  </p:transition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27" indent="-30158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27" indent="-30158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719105"/>
      </p:ext>
    </p:extLst>
  </p:cSld>
  <p:clrMapOvr>
    <a:masterClrMapping/>
  </p:clrMapOvr>
  <p:transition spd="med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804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15388469"/>
      </p:ext>
    </p:extLst>
  </p:cSld>
  <p:clrMapOvr>
    <a:masterClrMapping/>
  </p:clrMapOvr>
  <p:transition spd="med">
    <p:wipe dir="r"/>
  </p:transition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27" indent="-30158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27" indent="-30158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997191"/>
      </p:ext>
    </p:extLst>
  </p:cSld>
  <p:clrMapOvr>
    <a:masterClrMapping/>
  </p:clrMapOvr>
  <p:transition spd="med">
    <p:wipe dir="r"/>
  </p:transition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107" tIns="59552" rIns="119107" bIns="59552"/>
          <a:lstStyle/>
          <a:p>
            <a:pPr defTabSz="894611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846492"/>
      </p:ext>
    </p:extLst>
  </p:cSld>
  <p:clrMapOvr>
    <a:masterClrMapping/>
  </p:clrMapOvr>
  <p:transition spd="med">
    <p:wipe dir="r"/>
  </p:transition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561191"/>
      </p:ext>
    </p:extLst>
  </p:cSld>
  <p:clrMapOvr>
    <a:masterClrMapping/>
  </p:clrMapOvr>
  <p:transition spd="med">
    <p:wipe dir="r"/>
  </p:transition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92903"/>
      </p:ext>
    </p:extLst>
  </p:cSld>
  <p:clrMapOvr>
    <a:masterClrMapping/>
  </p:clrMapOvr>
  <p:transition spd="med">
    <p:wipe dir="r"/>
  </p:transition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7482" tIns="297482" rIns="297482" bIns="297482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8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8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638182"/>
      </p:ext>
    </p:extLst>
  </p:cSld>
  <p:clrMapOvr>
    <a:masterClrMapping/>
  </p:clrMapOvr>
  <p:transition spd="med">
    <p:wipe dir="r"/>
  </p:transition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091" tIns="178658" rIns="178658" bIns="178658" anchor="ctr"/>
          <a:lstStyle/>
          <a:p>
            <a:pPr defTabSz="894611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107" tIns="59552" rIns="119107" bIns="59552" anchor="ctr"/>
          <a:lstStyle/>
          <a:p>
            <a:pPr defTabSz="894611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97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1555010"/>
      </p:ext>
    </p:extLst>
  </p:cSld>
  <p:clrMapOvr>
    <a:masterClrMapping/>
  </p:clrMapOvr>
  <p:transition spd="med">
    <p:wipe dir="r"/>
  </p:transition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236"/>
            <a:ext cx="2895600" cy="274637"/>
          </a:xfrm>
          <a:prstGeom prst="rect">
            <a:avLst/>
          </a:prstGeom>
        </p:spPr>
        <p:txBody>
          <a:bodyPr lIns="119107" tIns="59552" rIns="119107" bIns="59552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4611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620361566"/>
      </p:ext>
    </p:extLst>
  </p:cSld>
  <p:clrMapOvr>
    <a:masterClrMapping/>
  </p:clrMapOvr>
  <p:transition spd="slow">
    <p:fade/>
  </p:transition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186"/>
            <a:ext cx="2895600" cy="274637"/>
          </a:xfrm>
          <a:prstGeom prst="rect">
            <a:avLst/>
          </a:prstGeom>
        </p:spPr>
        <p:txBody>
          <a:bodyPr lIns="119107" tIns="59552" rIns="119107" bIns="59552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4611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057479"/>
      </p:ext>
    </p:extLst>
  </p:cSld>
  <p:clrMapOvr>
    <a:masterClrMapping/>
  </p:clrMapOvr>
  <p:transition spd="med">
    <p:wipe dir="r"/>
  </p:transition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107" tIns="59552" rIns="119107" bIns="59552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4611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265352280"/>
      </p:ext>
    </p:extLst>
  </p:cSld>
  <p:clrMapOvr>
    <a:masterClrMapping/>
  </p:clrMapOvr>
  <p:transition spd="med">
    <p:wipe dir="r"/>
  </p:transition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07" tIns="59552" rIns="119107" bIns="59552" anchor="ctr"/>
          <a:lstStyle/>
          <a:p>
            <a:pPr algn="ctr" defTabSz="894611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07" tIns="59552" rIns="119107" bIns="59552" anchor="ctr"/>
          <a:lstStyle/>
          <a:p>
            <a:pPr algn="ctr" defTabSz="894611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07" tIns="59552" rIns="119107" bIns="59552" anchor="ctr"/>
          <a:lstStyle/>
          <a:p>
            <a:pPr algn="ctr" defTabSz="894611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501721"/>
      </p:ext>
    </p:extLst>
  </p:cSld>
  <p:clrMapOvr>
    <a:masterClrMapping/>
  </p:clrMapOvr>
  <p:transition spd="med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49360"/>
      </p:ext>
    </p:extLst>
  </p:cSld>
  <p:clrMapOvr>
    <a:masterClrMapping/>
  </p:clrMapOvr>
  <p:transition spd="med">
    <p:wipe dir="r"/>
  </p:transition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170825"/>
      </p:ext>
    </p:extLst>
  </p:cSld>
  <p:clrMapOvr>
    <a:masterClrMapping/>
  </p:clrMapOvr>
  <p:transition spd="med">
    <p:wipe dir="r"/>
  </p:transition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6621" indent="-301588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457423074"/>
      </p:ext>
    </p:extLst>
  </p:cSld>
  <p:clrMapOvr>
    <a:masterClrMapping/>
  </p:clrMapOvr>
  <p:transition spd="med">
    <p:wipe dir="r"/>
  </p:transition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090" tIns="50928" rIns="101090" bIns="50928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4611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06714244"/>
      </p:ext>
    </p:extLst>
  </p:cSld>
  <p:clrMapOvr>
    <a:masterClrMapping/>
  </p:clrMapOvr>
  <p:transition spd="med">
    <p:wipe dir="r"/>
  </p:transition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090" tIns="50928" rIns="101090" bIns="50928" anchor="ctr"/>
          <a:lstStyle/>
          <a:p>
            <a:pPr algn="ctr" defTabSz="894611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090" tIns="50928" rIns="101090" bIns="50928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4611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4611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19097224"/>
      </p:ext>
    </p:extLst>
  </p:cSld>
  <p:clrMapOvr>
    <a:masterClrMapping/>
  </p:clrMapOvr>
  <p:transition spd="med">
    <p:wipe dir="r"/>
  </p:transition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84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78293"/>
      </p:ext>
    </p:extLst>
  </p:cSld>
  <p:clrMapOvr>
    <a:masterClrMapping/>
  </p:clrMapOvr>
  <p:transition spd="med">
    <p:wipe dir="r"/>
  </p:transition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852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73222628"/>
      </p:ext>
    </p:extLst>
  </p:cSld>
  <p:clrMapOvr>
    <a:masterClrMapping/>
  </p:clrMapOvr>
  <p:transition spd="med">
    <p:wipe dir="r"/>
  </p:transition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664525"/>
      </p:ext>
    </p:extLst>
  </p:cSld>
  <p:clrMapOvr>
    <a:masterClrMapping/>
  </p:clrMapOvr>
  <p:transition spd="med">
    <p:wipe dir="r"/>
  </p:transition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095" tIns="59546" rIns="119095" bIns="59546" anchor="ctr"/>
          <a:lstStyle/>
          <a:p>
            <a:pPr algn="ctr" defTabSz="894655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62276"/>
      </p:ext>
    </p:extLst>
  </p:cSld>
  <p:clrMapOvr>
    <a:masterClrMapping/>
  </p:clrMapOvr>
  <p:transition spd="med">
    <p:wipe dir="r"/>
  </p:transition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63" indent="-30160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63" indent="-30160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971098"/>
      </p:ext>
    </p:extLst>
  </p:cSld>
  <p:clrMapOvr>
    <a:masterClrMapping/>
  </p:clrMapOvr>
  <p:transition spd="med">
    <p:wipe dir="r"/>
  </p:transition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63" indent="-30160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8463" indent="-30160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6647480"/>
      </p:ext>
    </p:extLst>
  </p:cSld>
  <p:clrMapOvr>
    <a:masterClrMapping/>
  </p:clrMapOvr>
  <p:transition spd="med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39" tIns="59618" rIns="119239" bIns="59618" anchor="ctr"/>
          <a:lstStyle/>
          <a:p>
            <a:pPr algn="ctr" defTabSz="895727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790680"/>
      </p:ext>
    </p:extLst>
  </p:cSld>
  <p:clrMapOvr>
    <a:masterClrMapping/>
  </p:clrMapOvr>
  <p:transition spd="med">
    <p:wipe dir="r"/>
  </p:transition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113" tIns="59555" rIns="119113" bIns="59555"/>
          <a:lstStyle/>
          <a:p>
            <a:pPr defTabSz="894655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657684"/>
      </p:ext>
    </p:extLst>
  </p:cSld>
  <p:clrMapOvr>
    <a:masterClrMapping/>
  </p:clrMapOvr>
  <p:transition spd="med">
    <p:wipe dir="r"/>
  </p:transition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768835"/>
      </p:ext>
    </p:extLst>
  </p:cSld>
  <p:clrMapOvr>
    <a:masterClrMapping/>
  </p:clrMapOvr>
  <p:transition spd="med">
    <p:wipe dir="r"/>
  </p:transition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730568"/>
      </p:ext>
    </p:extLst>
  </p:cSld>
  <p:clrMapOvr>
    <a:masterClrMapping/>
  </p:clrMapOvr>
  <p:transition spd="med">
    <p:wipe dir="r"/>
  </p:transition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7497" tIns="297497" rIns="297497" bIns="297497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095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095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0534644"/>
      </p:ext>
    </p:extLst>
  </p:cSld>
  <p:clrMapOvr>
    <a:masterClrMapping/>
  </p:clrMapOvr>
  <p:transition spd="med">
    <p:wipe dir="r"/>
  </p:transition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11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4655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11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4655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4655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099" tIns="59551" rIns="119099" bIns="5955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113" tIns="59555" rIns="119113" bIns="5955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4655">
              <a:defRPr/>
            </a:pPr>
            <a:endParaRPr lang="en-US" sz="320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113" tIns="59555" rIns="119113" bIns="59555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5820553"/>
      </p:ext>
    </p:extLst>
  </p:cSld>
  <p:clrMapOvr>
    <a:masterClrMapping/>
  </p:clrMapOvr>
  <p:transition spd="med">
    <p:wipe dir="r"/>
  </p:transition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103" tIns="178667" rIns="178667" bIns="178667" anchor="ctr"/>
          <a:lstStyle/>
          <a:p>
            <a:pPr defTabSz="894655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113" tIns="59555" rIns="119113" bIns="59555" anchor="ctr"/>
          <a:lstStyle/>
          <a:p>
            <a:pPr defTabSz="894655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976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5641777"/>
      </p:ext>
    </p:extLst>
  </p:cSld>
  <p:clrMapOvr>
    <a:masterClrMapping/>
  </p:clrMapOvr>
  <p:transition spd="med">
    <p:wipe dir="r"/>
  </p:transition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234"/>
            <a:ext cx="2895600" cy="274637"/>
          </a:xfrm>
          <a:prstGeom prst="rect">
            <a:avLst/>
          </a:prstGeom>
        </p:spPr>
        <p:txBody>
          <a:bodyPr lIns="119113" tIns="59555" rIns="119113" bIns="59555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4655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371468525"/>
      </p:ext>
    </p:extLst>
  </p:cSld>
  <p:clrMapOvr>
    <a:masterClrMapping/>
  </p:clrMapOvr>
  <p:transition spd="slow">
    <p:fade/>
  </p:transition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184"/>
            <a:ext cx="2895600" cy="274637"/>
          </a:xfrm>
          <a:prstGeom prst="rect">
            <a:avLst/>
          </a:prstGeom>
        </p:spPr>
        <p:txBody>
          <a:bodyPr lIns="119113" tIns="59555" rIns="119113" bIns="5955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4655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948913"/>
      </p:ext>
    </p:extLst>
  </p:cSld>
  <p:clrMapOvr>
    <a:masterClrMapping/>
  </p:clrMapOvr>
  <p:transition spd="med">
    <p:wipe dir="r"/>
  </p:transition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113" tIns="59555" rIns="119113" bIns="5955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4655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66980756"/>
      </p:ext>
    </p:extLst>
  </p:cSld>
  <p:clrMapOvr>
    <a:masterClrMapping/>
  </p:clrMapOvr>
  <p:transition spd="med">
    <p:wipe dir="r"/>
  </p:transition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13" tIns="59555" rIns="119113" bIns="59555" anchor="ctr"/>
          <a:lstStyle/>
          <a:p>
            <a:pPr algn="ctr" defTabSz="894655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13" tIns="59555" rIns="119113" bIns="59555" anchor="ctr"/>
          <a:lstStyle/>
          <a:p>
            <a:pPr algn="ctr" defTabSz="894655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113" tIns="59555" rIns="119113" bIns="59555" anchor="ctr"/>
          <a:lstStyle/>
          <a:p>
            <a:pPr algn="ctr" defTabSz="894655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08488358"/>
      </p:ext>
    </p:extLst>
  </p:cSld>
  <p:clrMapOvr>
    <a:masterClrMapping/>
  </p:clrMapOvr>
  <p:transition spd="med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499649"/>
      </p:ext>
    </p:extLst>
  </p:cSld>
  <p:clrMapOvr>
    <a:masterClrMapping/>
  </p:clrMapOvr>
  <p:transition spd="med">
    <p:wipe dir="r"/>
  </p:transition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90694"/>
      </p:ext>
    </p:extLst>
  </p:cSld>
  <p:clrMapOvr>
    <a:masterClrMapping/>
  </p:clrMapOvr>
  <p:transition spd="med">
    <p:wipe dir="r"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6657" indent="-301603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555357205"/>
      </p:ext>
    </p:extLst>
  </p:cSld>
  <p:clrMapOvr>
    <a:masterClrMapping/>
  </p:clrMapOvr>
  <p:transition spd="med">
    <p:wipe dir="r"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096" tIns="50930" rIns="101096" bIns="50930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4655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02685998"/>
      </p:ext>
    </p:extLst>
  </p:cSld>
  <p:clrMapOvr>
    <a:masterClrMapping/>
  </p:clrMapOvr>
  <p:transition spd="med">
    <p:wipe dir="r"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096" tIns="50930" rIns="101096" bIns="50930" anchor="ctr"/>
          <a:lstStyle/>
          <a:p>
            <a:pPr algn="ctr" defTabSz="894655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096" tIns="50930" rIns="101096" bIns="50930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4655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4655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060747091"/>
      </p:ext>
    </p:extLst>
  </p:cSld>
  <p:clrMapOvr>
    <a:masterClrMapping/>
  </p:clrMapOvr>
  <p:transition spd="med">
    <p:wipe dir="r"/>
  </p:transition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846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91629037"/>
      </p:ext>
    </p:extLst>
  </p:cSld>
  <p:clrMapOvr>
    <a:masterClrMapping/>
  </p:clrMapOvr>
  <p:transition spd="med">
    <p:wipe dir="r"/>
  </p:transition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7538F-1D32-471F-A0F2-87574C9C39C8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2020/6/19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lIns="119622" tIns="59810" rIns="119622" bIns="59810"/>
          <a:lstStyle/>
          <a:p>
            <a:pPr defTabSz="894655" fontAlgn="auto">
              <a:spcBef>
                <a:spcPts val="0"/>
              </a:spcBef>
              <a:spcAft>
                <a:spcPts val="0"/>
              </a:spcAft>
            </a:pPr>
            <a:endParaRPr lang="zh-TW" altLang="en-US" sz="1900">
              <a:solidFill>
                <a:prstClr val="black">
                  <a:tint val="75000"/>
                </a:prstClr>
              </a:solidFill>
              <a:latin typeface="Museo Sans For Del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0202-4225-4888-88BD-34E0CA7087C6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487725"/>
      </p:ext>
    </p:extLst>
  </p:cSld>
  <p:clrMapOvr>
    <a:masterClrMapping/>
  </p:clrMapOvr>
  <p:transition spd="med">
    <p:wipe dir="r"/>
  </p:transition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54" tIns="44977" rIns="89954" bIns="4497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54" tIns="44977" rIns="89954" bIns="4497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954" tIns="44977" rIns="89954" bIns="4497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47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01278"/>
      </p:ext>
    </p:extLst>
  </p:cSld>
  <p:clrMapOvr>
    <a:masterClrMapping/>
  </p:clrMapOvr>
  <p:transition spd="med">
    <p:wipe dir="r"/>
  </p:transition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35487"/>
      </p:ext>
    </p:extLst>
  </p:cSld>
  <p:clrMapOvr>
    <a:masterClrMapping/>
  </p:clrMapOvr>
  <p:transition spd="med">
    <p:wipe dir="r"/>
  </p:transition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2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05" indent="-17085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69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05" indent="-17085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99201"/>
      </p:ext>
    </p:extLst>
  </p:cSld>
  <p:clrMapOvr>
    <a:masterClrMapping/>
  </p:clrMapOvr>
  <p:transition spd="med">
    <p:wipe dir="r"/>
  </p:transition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05" indent="-17085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205" indent="-17085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32332"/>
      </p:ext>
    </p:extLst>
  </p:cSld>
  <p:clrMapOvr>
    <a:masterClrMapping/>
  </p:clrMapOvr>
  <p:transition spd="med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49327" indent="-301963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463795"/>
      </p:ext>
    </p:extLst>
  </p:cSld>
  <p:clrMapOvr>
    <a:masterClrMapping/>
  </p:clrMapOvr>
  <p:transition spd="med">
    <p:wipe dir="r"/>
  </p:transition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932510"/>
      </p:ext>
    </p:extLst>
  </p:cSld>
  <p:clrMapOvr>
    <a:masterClrMapping/>
  </p:clrMapOvr>
  <p:transition spd="med">
    <p:wipe dir="r"/>
  </p:transition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5560388"/>
      </p:ext>
    </p:extLst>
  </p:cSld>
  <p:clrMapOvr>
    <a:masterClrMapping/>
  </p:clrMapOvr>
  <p:transition spd="med">
    <p:wipe dir="r"/>
  </p:transition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144" tIns="224144" rIns="224144" bIns="22414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71164"/>
      </p:ext>
    </p:extLst>
  </p:cSld>
  <p:clrMapOvr>
    <a:masterClrMapping/>
  </p:clrMapOvr>
  <p:transition spd="med">
    <p:wipe dir="r"/>
  </p:transition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144" tIns="224144" rIns="224144" bIns="22414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28636"/>
      </p:ext>
    </p:extLst>
  </p:cSld>
  <p:clrMapOvr>
    <a:masterClrMapping/>
  </p:clrMapOvr>
  <p:transition spd="med">
    <p:wipe dir="r"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144" tIns="224144" rIns="224144" bIns="22414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71133"/>
      </p:ext>
    </p:extLst>
  </p:cSld>
  <p:clrMapOvr>
    <a:masterClrMapping/>
  </p:clrMapOvr>
  <p:transition spd="med">
    <p:wipe dir="r"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144" tIns="224144" rIns="224144" bIns="22414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431909"/>
      </p:ext>
    </p:extLst>
  </p:cSld>
  <p:clrMapOvr>
    <a:masterClrMapping/>
  </p:clrMapOvr>
  <p:transition spd="med">
    <p:wipe dir="r"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144" tIns="224144" rIns="224144" bIns="22414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77646"/>
      </p:ext>
    </p:extLst>
  </p:cSld>
  <p:clrMapOvr>
    <a:masterClrMapping/>
  </p:clrMapOvr>
  <p:transition spd="med">
    <p:wipe dir="r"/>
  </p:transition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4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7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764903"/>
      </p:ext>
    </p:extLst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248519761"/>
      </p:ext>
    </p:extLst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29195437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3" rIns="0" bIns="4500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87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6786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71353539"/>
      </p:ext>
    </p:extLst>
  </p:cSld>
  <p:clrMapOvr>
    <a:masterClrMapping/>
  </p:clrMapOvr>
  <p:transition spd="med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257" tIns="59627" rIns="119257" bIns="59627"/>
          <a:lstStyle/>
          <a:p>
            <a:pPr defTabSz="895727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241386"/>
      </p:ext>
    </p:extLst>
  </p:cSld>
  <p:clrMapOvr>
    <a:masterClrMapping/>
  </p:clrMapOvr>
  <p:transition spd="med">
    <p:wipe dir="r"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60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39" y="4902994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817"/>
      </p:ext>
    </p:extLst>
  </p:cSld>
  <p:clrMapOvr>
    <a:masterClrMapping/>
  </p:clrMapOvr>
  <p:transition spd="med">
    <p:wipe dir="r"/>
  </p:transition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60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07680"/>
      </p:ext>
    </p:extLst>
  </p:cSld>
  <p:clrMapOvr>
    <a:masterClrMapping/>
  </p:clrMapOvr>
  <p:transition spd="med">
    <p:wipe dir="r"/>
  </p:transition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58289"/>
      </p:ext>
    </p:extLst>
  </p:cSld>
  <p:clrMapOvr>
    <a:masterClrMapping/>
  </p:clrMapOvr>
  <p:transition spd="med">
    <p:wipe dir="r"/>
  </p:transition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7860587"/>
      </p:ext>
    </p:extLst>
  </p:cSld>
  <p:clrMapOvr>
    <a:masterClrMapping/>
  </p:clrMapOvr>
  <p:transition spd="med">
    <p:wipe dir="r"/>
  </p:transition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33" tIns="34289" rIns="67433" bIns="34289" anchor="ctr"/>
          <a:lstStyle/>
          <a:p>
            <a:pPr algn="ctr" defTabSz="897188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33" tIns="34289" rIns="67433" bIns="34289" anchor="ctr"/>
          <a:lstStyle/>
          <a:p>
            <a:pPr algn="ctr" defTabSz="897188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33" tIns="34289" rIns="67433" bIns="34289" anchor="ctr"/>
          <a:lstStyle/>
          <a:p>
            <a:pPr algn="ctr" defTabSz="897188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824140"/>
      </p:ext>
    </p:extLst>
  </p:cSld>
  <p:clrMapOvr>
    <a:masterClrMapping/>
  </p:clrMapOvr>
  <p:transition spd="med">
    <p:wipe dir="r"/>
  </p:transition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988067"/>
      </p:ext>
    </p:extLst>
  </p:cSld>
  <p:clrMapOvr>
    <a:masterClrMapping/>
  </p:clrMapOvr>
  <p:transition spd="med">
    <p:wipe dir="r"/>
  </p:transition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74" indent="-1707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74" indent="-1707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231931"/>
      </p:ext>
    </p:extLst>
  </p:cSld>
  <p:clrMapOvr>
    <a:masterClrMapping/>
  </p:clrMapOvr>
  <p:transition spd="med">
    <p:wipe dir="r"/>
  </p:transition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74" indent="-1707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974" indent="-1707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130775"/>
      </p:ext>
    </p:extLst>
  </p:cSld>
  <p:clrMapOvr>
    <a:masterClrMapping/>
  </p:clrMapOvr>
  <p:transition spd="med">
    <p:wipe dir="r"/>
  </p:transition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43485"/>
      </p:ext>
    </p:extLst>
  </p:cSld>
  <p:clrMapOvr>
    <a:masterClrMapping/>
  </p:clrMapOvr>
  <p:transition spd="med">
    <p:wipe dir="r"/>
  </p:transition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3110526"/>
      </p:ext>
    </p:extLst>
  </p:cSld>
  <p:clrMapOvr>
    <a:masterClrMapping/>
  </p:clrMapOvr>
  <p:transition spd="med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058578"/>
      </p:ext>
    </p:extLst>
  </p:cSld>
  <p:clrMapOvr>
    <a:masterClrMapping/>
  </p:clrMapOvr>
  <p:transition spd="med">
    <p:wipe dir="r"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90" tIns="168390" rIns="168390" bIns="1683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876795"/>
      </p:ext>
    </p:extLst>
  </p:cSld>
  <p:clrMapOvr>
    <a:masterClrMapping/>
  </p:clrMapOvr>
  <p:transition spd="med">
    <p:wipe dir="r"/>
  </p:transition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90" tIns="168390" rIns="168390" bIns="1683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66725"/>
      </p:ext>
    </p:extLst>
  </p:cSld>
  <p:clrMapOvr>
    <a:masterClrMapping/>
  </p:clrMapOvr>
  <p:transition spd="med">
    <p:wipe dir="r"/>
  </p:transition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90" tIns="168390" rIns="168390" bIns="1683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82061"/>
      </p:ext>
    </p:extLst>
  </p:cSld>
  <p:clrMapOvr>
    <a:masterClrMapping/>
  </p:clrMapOvr>
  <p:transition spd="med">
    <p:wipe dir="r"/>
  </p:transition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90" tIns="168390" rIns="168390" bIns="1683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30095"/>
      </p:ext>
    </p:extLst>
  </p:cSld>
  <p:clrMapOvr>
    <a:masterClrMapping/>
  </p:clrMapOvr>
  <p:transition spd="med">
    <p:wipe dir="r"/>
  </p:transition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390" tIns="168390" rIns="168390" bIns="1683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1491"/>
      </p:ext>
    </p:extLst>
  </p:cSld>
  <p:clrMapOvr>
    <a:masterClrMapping/>
  </p:clrMapOvr>
  <p:transition spd="med">
    <p:wipe dir="r"/>
  </p:transition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491535"/>
      </p:ext>
    </p:extLst>
  </p:cSld>
  <p:clrMapOvr>
    <a:masterClrMapping/>
  </p:clrMapOvr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36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019883"/>
      </p:ext>
    </p:extLst>
  </p:cSld>
  <p:clrMapOvr>
    <a:masterClrMapping/>
  </p:clrMapOvr>
  <p:transition spd="med">
    <p:wipe dir="r"/>
  </p:transition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416600"/>
      </p:ext>
    </p:extLst>
  </p:cSld>
  <p:clrMapOvr>
    <a:masterClrMapping/>
  </p:clrMapOvr>
  <p:transition spd="med">
    <p:wipe dir="r"/>
  </p:transition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688713"/>
      </p:ext>
    </p:extLst>
  </p:cSld>
  <p:clrMapOvr>
    <a:masterClrMapping/>
  </p:clrMapOvr>
  <p:transition spd="med">
    <p:wipe dir="r"/>
  </p:transition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7635" indent="0" algn="ctr">
              <a:buNone/>
              <a:defRPr sz="2000"/>
            </a:lvl2pPr>
            <a:lvl3pPr marL="895208" indent="0" algn="ctr">
              <a:buNone/>
              <a:defRPr sz="1800"/>
            </a:lvl3pPr>
            <a:lvl4pPr marL="1342961" indent="0" algn="ctr">
              <a:buNone/>
              <a:defRPr sz="1600"/>
            </a:lvl4pPr>
            <a:lvl5pPr marL="1790414" indent="0" algn="ctr">
              <a:buNone/>
              <a:defRPr sz="1600"/>
            </a:lvl5pPr>
            <a:lvl6pPr marL="2237690" indent="0" algn="ctr">
              <a:buNone/>
              <a:defRPr sz="1600"/>
            </a:lvl6pPr>
            <a:lvl7pPr marL="2685371" indent="0" algn="ctr">
              <a:buNone/>
              <a:defRPr sz="1600"/>
            </a:lvl7pPr>
            <a:lvl8pPr marL="3133097" indent="0" algn="ctr">
              <a:buNone/>
              <a:defRPr sz="1600"/>
            </a:lvl8pPr>
            <a:lvl9pPr marL="358056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228148"/>
      </p:ext>
    </p:extLst>
  </p:cSld>
  <p:clrMapOvr>
    <a:masterClrMapping/>
  </p:clrMapOvr>
  <p:transition spd="med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720034"/>
      </p:ext>
    </p:extLst>
  </p:cSld>
  <p:clrMapOvr>
    <a:masterClrMapping/>
  </p:clrMapOvr>
  <p:transition spd="med">
    <p:wipe dir="r"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858378"/>
      </p:ext>
    </p:extLst>
  </p:cSld>
  <p:clrMapOvr>
    <a:masterClrMapping/>
  </p:clrMapOvr>
  <p:transition spd="med">
    <p:wipe dir="r"/>
  </p:transition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7635" indent="0">
              <a:buNone/>
              <a:defRPr sz="2000"/>
            </a:lvl2pPr>
            <a:lvl3pPr marL="895208" indent="0">
              <a:buNone/>
              <a:defRPr sz="1800"/>
            </a:lvl3pPr>
            <a:lvl4pPr marL="1342961" indent="0">
              <a:buNone/>
              <a:defRPr sz="1600"/>
            </a:lvl4pPr>
            <a:lvl5pPr marL="1790414" indent="0">
              <a:buNone/>
              <a:defRPr sz="1600"/>
            </a:lvl5pPr>
            <a:lvl6pPr marL="2237690" indent="0">
              <a:buNone/>
              <a:defRPr sz="1600"/>
            </a:lvl6pPr>
            <a:lvl7pPr marL="2685371" indent="0">
              <a:buNone/>
              <a:defRPr sz="1600"/>
            </a:lvl7pPr>
            <a:lvl8pPr marL="3133097" indent="0">
              <a:buNone/>
              <a:defRPr sz="1600"/>
            </a:lvl8pPr>
            <a:lvl9pPr marL="358056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9331373"/>
      </p:ext>
    </p:extLst>
  </p:cSld>
  <p:clrMapOvr>
    <a:masterClrMapping/>
  </p:clrMapOvr>
  <p:transition spd="med">
    <p:wipe dir="r"/>
  </p:transition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1086422"/>
      </p:ext>
    </p:extLst>
  </p:cSld>
  <p:clrMapOvr>
    <a:masterClrMapping/>
  </p:clrMapOvr>
  <p:transition spd="med">
    <p:wipe dir="r"/>
  </p:transition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7635" indent="0">
              <a:buNone/>
              <a:defRPr sz="2000" b="1"/>
            </a:lvl2pPr>
            <a:lvl3pPr marL="895208" indent="0">
              <a:buNone/>
              <a:defRPr sz="1800" b="1"/>
            </a:lvl3pPr>
            <a:lvl4pPr marL="1342961" indent="0">
              <a:buNone/>
              <a:defRPr sz="1600" b="1"/>
            </a:lvl4pPr>
            <a:lvl5pPr marL="1790414" indent="0">
              <a:buNone/>
              <a:defRPr sz="1600" b="1"/>
            </a:lvl5pPr>
            <a:lvl6pPr marL="2237690" indent="0">
              <a:buNone/>
              <a:defRPr sz="1600" b="1"/>
            </a:lvl6pPr>
            <a:lvl7pPr marL="2685371" indent="0">
              <a:buNone/>
              <a:defRPr sz="1600" b="1"/>
            </a:lvl7pPr>
            <a:lvl8pPr marL="3133097" indent="0">
              <a:buNone/>
              <a:defRPr sz="1600" b="1"/>
            </a:lvl8pPr>
            <a:lvl9pPr marL="358056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7635" indent="0">
              <a:buNone/>
              <a:defRPr sz="2000" b="1"/>
            </a:lvl2pPr>
            <a:lvl3pPr marL="895208" indent="0">
              <a:buNone/>
              <a:defRPr sz="1800" b="1"/>
            </a:lvl3pPr>
            <a:lvl4pPr marL="1342961" indent="0">
              <a:buNone/>
              <a:defRPr sz="1600" b="1"/>
            </a:lvl4pPr>
            <a:lvl5pPr marL="1790414" indent="0">
              <a:buNone/>
              <a:defRPr sz="1600" b="1"/>
            </a:lvl5pPr>
            <a:lvl6pPr marL="2237690" indent="0">
              <a:buNone/>
              <a:defRPr sz="1600" b="1"/>
            </a:lvl6pPr>
            <a:lvl7pPr marL="2685371" indent="0">
              <a:buNone/>
              <a:defRPr sz="1600" b="1"/>
            </a:lvl7pPr>
            <a:lvl8pPr marL="3133097" indent="0">
              <a:buNone/>
              <a:defRPr sz="1600" b="1"/>
            </a:lvl8pPr>
            <a:lvl9pPr marL="358056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489828"/>
      </p:ext>
    </p:extLst>
  </p:cSld>
  <p:clrMapOvr>
    <a:masterClrMapping/>
  </p:clrMapOvr>
  <p:transition spd="med">
    <p:wipe dir="r"/>
  </p:transition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3080433"/>
      </p:ext>
    </p:extLst>
  </p:cSld>
  <p:clrMapOvr>
    <a:masterClrMapping/>
  </p:clrMapOvr>
  <p:transition spd="med">
    <p:wipe dir="r"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1908810"/>
      </p:ext>
    </p:extLst>
  </p:cSld>
  <p:clrMapOvr>
    <a:masterClrMapping/>
  </p:clrMapOvr>
  <p:transition spd="med">
    <p:wipe dir="r"/>
  </p:transition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7635" indent="0">
              <a:buNone/>
              <a:defRPr sz="1400"/>
            </a:lvl2pPr>
            <a:lvl3pPr marL="895208" indent="0">
              <a:buNone/>
              <a:defRPr sz="1200"/>
            </a:lvl3pPr>
            <a:lvl4pPr marL="1342961" indent="0">
              <a:buNone/>
              <a:defRPr sz="1000"/>
            </a:lvl4pPr>
            <a:lvl5pPr marL="1790414" indent="0">
              <a:buNone/>
              <a:defRPr sz="1000"/>
            </a:lvl5pPr>
            <a:lvl6pPr marL="2237690" indent="0">
              <a:buNone/>
              <a:defRPr sz="1000"/>
            </a:lvl6pPr>
            <a:lvl7pPr marL="2685371" indent="0">
              <a:buNone/>
              <a:defRPr sz="1000"/>
            </a:lvl7pPr>
            <a:lvl8pPr marL="3133097" indent="0">
              <a:buNone/>
              <a:defRPr sz="1000"/>
            </a:lvl8pPr>
            <a:lvl9pPr marL="358056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7381"/>
      </p:ext>
    </p:extLst>
  </p:cSld>
  <p:clrMapOvr>
    <a:masterClrMapping/>
  </p:clrMapOvr>
  <p:transition spd="med">
    <p:wipe dir="r"/>
  </p:transition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7635" indent="0">
              <a:buNone/>
              <a:defRPr sz="2800"/>
            </a:lvl2pPr>
            <a:lvl3pPr marL="895208" indent="0">
              <a:buNone/>
              <a:defRPr sz="2400"/>
            </a:lvl3pPr>
            <a:lvl4pPr marL="1342961" indent="0">
              <a:buNone/>
              <a:defRPr sz="2000"/>
            </a:lvl4pPr>
            <a:lvl5pPr marL="1790414" indent="0">
              <a:buNone/>
              <a:defRPr sz="2000"/>
            </a:lvl5pPr>
            <a:lvl6pPr marL="2237690" indent="0">
              <a:buNone/>
              <a:defRPr sz="2000"/>
            </a:lvl6pPr>
            <a:lvl7pPr marL="2685371" indent="0">
              <a:buNone/>
              <a:defRPr sz="2000"/>
            </a:lvl7pPr>
            <a:lvl8pPr marL="3133097" indent="0">
              <a:buNone/>
              <a:defRPr sz="2000"/>
            </a:lvl8pPr>
            <a:lvl9pPr marL="358056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7635" indent="0">
              <a:buNone/>
              <a:defRPr sz="1400"/>
            </a:lvl2pPr>
            <a:lvl3pPr marL="895208" indent="0">
              <a:buNone/>
              <a:defRPr sz="1200"/>
            </a:lvl3pPr>
            <a:lvl4pPr marL="1342961" indent="0">
              <a:buNone/>
              <a:defRPr sz="1000"/>
            </a:lvl4pPr>
            <a:lvl5pPr marL="1790414" indent="0">
              <a:buNone/>
              <a:defRPr sz="1000"/>
            </a:lvl5pPr>
            <a:lvl6pPr marL="2237690" indent="0">
              <a:buNone/>
              <a:defRPr sz="1000"/>
            </a:lvl6pPr>
            <a:lvl7pPr marL="2685371" indent="0">
              <a:buNone/>
              <a:defRPr sz="1000"/>
            </a:lvl7pPr>
            <a:lvl8pPr marL="3133097" indent="0">
              <a:buNone/>
              <a:defRPr sz="1000"/>
            </a:lvl8pPr>
            <a:lvl9pPr marL="358056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7464885"/>
      </p:ext>
    </p:extLst>
  </p:cSld>
  <p:clrMapOvr>
    <a:masterClrMapping/>
  </p:clrMapOvr>
  <p:transition spd="med">
    <p:wipe dir="r"/>
  </p:transition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082490"/>
      </p:ext>
    </p:extLst>
  </p:cSld>
  <p:clrMapOvr>
    <a:masterClrMapping/>
  </p:clrMapOvr>
  <p:transition spd="med">
    <p:wipe dir="r"/>
  </p:transition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7785475"/>
      </p:ext>
    </p:extLst>
  </p:cSld>
  <p:clrMapOvr>
    <a:masterClrMapping/>
  </p:clrMapOvr>
  <p:transition spd="med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7857" tIns="297857" rIns="297857" bIns="297857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239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239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642693"/>
      </p:ext>
    </p:extLst>
  </p:cSld>
  <p:clrMapOvr>
    <a:masterClrMapping/>
  </p:clrMapOvr>
  <p:transition spd="med">
    <p:wipe dir="r"/>
  </p:transition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71992"/>
      </p:ext>
    </p:extLst>
  </p:cSld>
  <p:clrMapOvr>
    <a:masterClrMapping/>
  </p:clrMapOvr>
  <p:transition spd="med">
    <p:wipe dir="r"/>
  </p:transition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890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23032"/>
      </p:ext>
    </p:extLst>
  </p:cSld>
  <p:clrMapOvr>
    <a:masterClrMapping/>
  </p:clrMapOvr>
  <p:transition spd="med">
    <p:wipe dir="r"/>
  </p:transition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622" tIns="44810" rIns="89622" bIns="44810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2233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36323934"/>
      </p:ext>
    </p:extLst>
  </p:cSld>
  <p:clrMapOvr>
    <a:masterClrMapping/>
  </p:clrMapOvr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428512390"/>
      </p:ext>
    </p:extLst>
  </p:cSld>
  <p:clrMapOvr>
    <a:masterClrMapping/>
  </p:clrMapOvr>
  <p:transition spd="med">
    <p:wipe dir="r"/>
  </p:transition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17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09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173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09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509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159" tIns="59581" rIns="119159" bIns="5958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173" tIns="59585" rIns="119173" bIns="59585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509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173" tIns="59585" rIns="119173" bIns="59585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4962752"/>
      </p:ext>
    </p:extLst>
  </p:cSld>
  <p:clrMapOvr>
    <a:masterClrMapping/>
  </p:clrMapOvr>
  <p:transition spd="med">
    <p:wipe dir="r"/>
  </p:transition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199008581"/>
      </p:ext>
    </p:extLst>
  </p:cSld>
  <p:clrMapOvr>
    <a:masterClrMapping/>
  </p:clrMapOvr>
  <p:transition spd="med">
    <p:wipe dir="r"/>
  </p:transition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691" tIns="25718" rIns="50691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691" tIns="25718" rIns="50691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691" tIns="25718" rIns="50691" bIns="25718"/>
          <a:lstStyle/>
          <a:p>
            <a:pPr defTabSz="671342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296250808"/>
      </p:ext>
    </p:extLst>
  </p:cSld>
  <p:clrMapOvr>
    <a:masterClrMapping/>
  </p:clrMapOvr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042" indent="0" algn="ctr">
              <a:buNone/>
              <a:defRPr sz="2000"/>
            </a:lvl2pPr>
            <a:lvl3pPr marL="896041" indent="0" algn="ctr">
              <a:buNone/>
              <a:defRPr sz="1800"/>
            </a:lvl3pPr>
            <a:lvl4pPr marL="1344182" indent="0" algn="ctr">
              <a:buNone/>
              <a:defRPr sz="1600"/>
            </a:lvl4pPr>
            <a:lvl5pPr marL="1792079" indent="0" algn="ctr">
              <a:buNone/>
              <a:defRPr sz="1600"/>
            </a:lvl5pPr>
            <a:lvl6pPr marL="2239762" indent="0" algn="ctr">
              <a:buNone/>
              <a:defRPr sz="1600"/>
            </a:lvl6pPr>
            <a:lvl7pPr marL="2687850" indent="0" algn="ctr">
              <a:buNone/>
              <a:defRPr sz="1600"/>
            </a:lvl7pPr>
            <a:lvl8pPr marL="3135983" indent="0" algn="ctr">
              <a:buNone/>
              <a:defRPr sz="1600"/>
            </a:lvl8pPr>
            <a:lvl9pPr marL="358389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713840"/>
      </p:ext>
    </p:extLst>
  </p:cSld>
  <p:clrMapOvr>
    <a:masterClrMapping/>
  </p:clrMapOvr>
  <p:transition spd="med">
    <p:wipe dir="r"/>
  </p:transition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286233"/>
      </p:ext>
    </p:extLst>
  </p:cSld>
  <p:clrMapOvr>
    <a:masterClrMapping/>
  </p:clrMapOvr>
  <p:transition spd="med">
    <p:wipe dir="r"/>
  </p:transition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042" indent="0">
              <a:buNone/>
              <a:defRPr sz="2000"/>
            </a:lvl2pPr>
            <a:lvl3pPr marL="896041" indent="0">
              <a:buNone/>
              <a:defRPr sz="1800"/>
            </a:lvl3pPr>
            <a:lvl4pPr marL="1344182" indent="0">
              <a:buNone/>
              <a:defRPr sz="1600"/>
            </a:lvl4pPr>
            <a:lvl5pPr marL="1792079" indent="0">
              <a:buNone/>
              <a:defRPr sz="1600"/>
            </a:lvl5pPr>
            <a:lvl6pPr marL="2239762" indent="0">
              <a:buNone/>
              <a:defRPr sz="1600"/>
            </a:lvl6pPr>
            <a:lvl7pPr marL="2687850" indent="0">
              <a:buNone/>
              <a:defRPr sz="1600"/>
            </a:lvl7pPr>
            <a:lvl8pPr marL="3135983" indent="0">
              <a:buNone/>
              <a:defRPr sz="1600"/>
            </a:lvl8pPr>
            <a:lvl9pPr marL="358389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0441754"/>
      </p:ext>
    </p:extLst>
  </p:cSld>
  <p:clrMapOvr>
    <a:masterClrMapping/>
  </p:clrMapOvr>
  <p:transition spd="med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257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727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257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72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572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243" tIns="59623" rIns="119243" bIns="59623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5727">
              <a:defRPr/>
            </a:pPr>
            <a:endParaRPr lang="en-US" sz="320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257" tIns="59627" rIns="119257" bIns="59627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33495"/>
      </p:ext>
    </p:extLst>
  </p:cSld>
  <p:clrMapOvr>
    <a:masterClrMapping/>
  </p:clrMapOvr>
  <p:transition spd="med">
    <p:wipe dir="r"/>
  </p:transition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6987734"/>
      </p:ext>
    </p:extLst>
  </p:cSld>
  <p:clrMapOvr>
    <a:masterClrMapping/>
  </p:clrMapOvr>
  <p:transition spd="med">
    <p:wipe dir="r"/>
  </p:transition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042" indent="0">
              <a:buNone/>
              <a:defRPr sz="2000" b="1"/>
            </a:lvl2pPr>
            <a:lvl3pPr marL="896041" indent="0">
              <a:buNone/>
              <a:defRPr sz="1800" b="1"/>
            </a:lvl3pPr>
            <a:lvl4pPr marL="1344182" indent="0">
              <a:buNone/>
              <a:defRPr sz="1600" b="1"/>
            </a:lvl4pPr>
            <a:lvl5pPr marL="1792079" indent="0">
              <a:buNone/>
              <a:defRPr sz="1600" b="1"/>
            </a:lvl5pPr>
            <a:lvl6pPr marL="2239762" indent="0">
              <a:buNone/>
              <a:defRPr sz="1600" b="1"/>
            </a:lvl6pPr>
            <a:lvl7pPr marL="2687850" indent="0">
              <a:buNone/>
              <a:defRPr sz="1600" b="1"/>
            </a:lvl7pPr>
            <a:lvl8pPr marL="3135983" indent="0">
              <a:buNone/>
              <a:defRPr sz="1600" b="1"/>
            </a:lvl8pPr>
            <a:lvl9pPr marL="35838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042" indent="0">
              <a:buNone/>
              <a:defRPr sz="2000" b="1"/>
            </a:lvl2pPr>
            <a:lvl3pPr marL="896041" indent="0">
              <a:buNone/>
              <a:defRPr sz="1800" b="1"/>
            </a:lvl3pPr>
            <a:lvl4pPr marL="1344182" indent="0">
              <a:buNone/>
              <a:defRPr sz="1600" b="1"/>
            </a:lvl4pPr>
            <a:lvl5pPr marL="1792079" indent="0">
              <a:buNone/>
              <a:defRPr sz="1600" b="1"/>
            </a:lvl5pPr>
            <a:lvl6pPr marL="2239762" indent="0">
              <a:buNone/>
              <a:defRPr sz="1600" b="1"/>
            </a:lvl6pPr>
            <a:lvl7pPr marL="2687850" indent="0">
              <a:buNone/>
              <a:defRPr sz="1600" b="1"/>
            </a:lvl7pPr>
            <a:lvl8pPr marL="3135983" indent="0">
              <a:buNone/>
              <a:defRPr sz="1600" b="1"/>
            </a:lvl8pPr>
            <a:lvl9pPr marL="35838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019921"/>
      </p:ext>
    </p:extLst>
  </p:cSld>
  <p:clrMapOvr>
    <a:masterClrMapping/>
  </p:clrMapOvr>
  <p:transition spd="med">
    <p:wipe dir="r"/>
  </p:transition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4535199"/>
      </p:ext>
    </p:extLst>
  </p:cSld>
  <p:clrMapOvr>
    <a:masterClrMapping/>
  </p:clrMapOvr>
  <p:transition spd="med">
    <p:wipe dir="r"/>
  </p:transition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6701867"/>
      </p:ext>
    </p:extLst>
  </p:cSld>
  <p:clrMapOvr>
    <a:masterClrMapping/>
  </p:clrMapOvr>
  <p:transition spd="med">
    <p:wipe dir="r"/>
  </p:transition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042" indent="0">
              <a:buNone/>
              <a:defRPr sz="1400"/>
            </a:lvl2pPr>
            <a:lvl3pPr marL="896041" indent="0">
              <a:buNone/>
              <a:defRPr sz="1200"/>
            </a:lvl3pPr>
            <a:lvl4pPr marL="1344182" indent="0">
              <a:buNone/>
              <a:defRPr sz="1000"/>
            </a:lvl4pPr>
            <a:lvl5pPr marL="1792079" indent="0">
              <a:buNone/>
              <a:defRPr sz="1000"/>
            </a:lvl5pPr>
            <a:lvl6pPr marL="2239762" indent="0">
              <a:buNone/>
              <a:defRPr sz="1000"/>
            </a:lvl6pPr>
            <a:lvl7pPr marL="2687850" indent="0">
              <a:buNone/>
              <a:defRPr sz="1000"/>
            </a:lvl7pPr>
            <a:lvl8pPr marL="3135983" indent="0">
              <a:buNone/>
              <a:defRPr sz="1000"/>
            </a:lvl8pPr>
            <a:lvl9pPr marL="35838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731249"/>
      </p:ext>
    </p:extLst>
  </p:cSld>
  <p:clrMapOvr>
    <a:masterClrMapping/>
  </p:clrMapOvr>
  <p:transition spd="med">
    <p:wipe dir="r"/>
  </p:transition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042" indent="0">
              <a:buNone/>
              <a:defRPr sz="2800"/>
            </a:lvl2pPr>
            <a:lvl3pPr marL="896041" indent="0">
              <a:buNone/>
              <a:defRPr sz="2400"/>
            </a:lvl3pPr>
            <a:lvl4pPr marL="1344182" indent="0">
              <a:buNone/>
              <a:defRPr sz="2000"/>
            </a:lvl4pPr>
            <a:lvl5pPr marL="1792079" indent="0">
              <a:buNone/>
              <a:defRPr sz="2000"/>
            </a:lvl5pPr>
            <a:lvl6pPr marL="2239762" indent="0">
              <a:buNone/>
              <a:defRPr sz="2000"/>
            </a:lvl6pPr>
            <a:lvl7pPr marL="2687850" indent="0">
              <a:buNone/>
              <a:defRPr sz="2000"/>
            </a:lvl7pPr>
            <a:lvl8pPr marL="3135983" indent="0">
              <a:buNone/>
              <a:defRPr sz="2000"/>
            </a:lvl8pPr>
            <a:lvl9pPr marL="358389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042" indent="0">
              <a:buNone/>
              <a:defRPr sz="1400"/>
            </a:lvl2pPr>
            <a:lvl3pPr marL="896041" indent="0">
              <a:buNone/>
              <a:defRPr sz="1200"/>
            </a:lvl3pPr>
            <a:lvl4pPr marL="1344182" indent="0">
              <a:buNone/>
              <a:defRPr sz="1000"/>
            </a:lvl4pPr>
            <a:lvl5pPr marL="1792079" indent="0">
              <a:buNone/>
              <a:defRPr sz="1000"/>
            </a:lvl5pPr>
            <a:lvl6pPr marL="2239762" indent="0">
              <a:buNone/>
              <a:defRPr sz="1000"/>
            </a:lvl6pPr>
            <a:lvl7pPr marL="2687850" indent="0">
              <a:buNone/>
              <a:defRPr sz="1000"/>
            </a:lvl7pPr>
            <a:lvl8pPr marL="3135983" indent="0">
              <a:buNone/>
              <a:defRPr sz="1000"/>
            </a:lvl8pPr>
            <a:lvl9pPr marL="358389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1630765"/>
      </p:ext>
    </p:extLst>
  </p:cSld>
  <p:clrMapOvr>
    <a:masterClrMapping/>
  </p:clrMapOvr>
  <p:transition spd="med">
    <p:wipe dir="r"/>
  </p:transition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9175983"/>
      </p:ext>
    </p:extLst>
  </p:cSld>
  <p:clrMapOvr>
    <a:masterClrMapping/>
  </p:clrMapOvr>
  <p:transition spd="med">
    <p:wipe dir="r"/>
  </p:transition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2084183"/>
      </p:ext>
    </p:extLst>
  </p:cSld>
  <p:clrMapOvr>
    <a:masterClrMapping/>
  </p:clrMapOvr>
  <p:transition spd="med">
    <p:wipe dir="r"/>
  </p:transition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214603"/>
      </p:ext>
    </p:extLst>
  </p:cSld>
  <p:clrMapOvr>
    <a:masterClrMapping/>
  </p:clrMapOvr>
  <p:transition spd="med">
    <p:wipe dir="r"/>
  </p:transition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853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392420"/>
      </p:ext>
    </p:extLst>
  </p:cSld>
  <p:clrMapOvr>
    <a:masterClrMapping/>
  </p:clrMapOvr>
  <p:transition spd="med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391" tIns="178883" rIns="178883" bIns="178883" anchor="ctr"/>
          <a:lstStyle/>
          <a:p>
            <a:pPr defTabSz="8957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257" tIns="59627" rIns="119257" bIns="59627" anchor="ctr"/>
          <a:lstStyle/>
          <a:p>
            <a:pPr defTabSz="895727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92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5502084"/>
      </p:ext>
    </p:extLst>
  </p:cSld>
  <p:clrMapOvr>
    <a:masterClrMapping/>
  </p:clrMapOvr>
  <p:transition spd="med">
    <p:wipe dir="r"/>
  </p:transition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696" tIns="44847" rIns="89696" bIns="44847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2843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25222014"/>
      </p:ext>
    </p:extLst>
  </p:cSld>
  <p:clrMapOvr>
    <a:masterClrMapping/>
  </p:clrMapOvr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28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930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284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5930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5930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270" tIns="59636" rIns="119270" bIns="59636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284" tIns="59641" rIns="119284" bIns="59641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593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284" tIns="59641" rIns="119284" bIns="59641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3889084"/>
      </p:ext>
    </p:extLst>
  </p:cSld>
  <p:clrMapOvr>
    <a:masterClrMapping/>
  </p:clrMapOvr>
  <p:transition spd="med">
    <p:wipe dir="r"/>
  </p:transition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579140067"/>
      </p:ext>
    </p:extLst>
  </p:cSld>
  <p:clrMapOvr>
    <a:masterClrMapping/>
  </p:clrMapOvr>
  <p:transition spd="med">
    <p:wipe dir="r"/>
  </p:transition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728" tIns="25718" rIns="50728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728" tIns="25718" rIns="50728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728" tIns="25718" rIns="50728" bIns="25718"/>
          <a:lstStyle/>
          <a:p>
            <a:pPr defTabSz="671952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992501014"/>
      </p:ext>
    </p:extLst>
  </p:cSld>
  <p:clrMapOvr>
    <a:masterClrMapping/>
  </p:clrMapOvr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141" indent="0" algn="ctr">
              <a:buNone/>
              <a:defRPr sz="2000"/>
            </a:lvl2pPr>
            <a:lvl3pPr marL="896243" indent="0" algn="ctr">
              <a:buNone/>
              <a:defRPr sz="1800"/>
            </a:lvl3pPr>
            <a:lvl4pPr marL="1344479" indent="0" algn="ctr">
              <a:buNone/>
              <a:defRPr sz="1600"/>
            </a:lvl4pPr>
            <a:lvl5pPr marL="1792484" indent="0" algn="ctr">
              <a:buNone/>
              <a:defRPr sz="1600"/>
            </a:lvl5pPr>
            <a:lvl6pPr marL="2240266" indent="0" algn="ctr">
              <a:buNone/>
              <a:defRPr sz="1600"/>
            </a:lvl6pPr>
            <a:lvl7pPr marL="2688453" indent="0" algn="ctr">
              <a:buNone/>
              <a:defRPr sz="1600"/>
            </a:lvl7pPr>
            <a:lvl8pPr marL="3136685" indent="0" algn="ctr">
              <a:buNone/>
              <a:defRPr sz="1600"/>
            </a:lvl8pPr>
            <a:lvl9pPr marL="358470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3590304"/>
      </p:ext>
    </p:extLst>
  </p:cSld>
  <p:clrMapOvr>
    <a:masterClrMapping/>
  </p:clrMapOvr>
  <p:transition spd="med">
    <p:wipe dir="r"/>
  </p:transition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2087449"/>
      </p:ext>
    </p:extLst>
  </p:cSld>
  <p:clrMapOvr>
    <a:masterClrMapping/>
  </p:clrMapOvr>
  <p:transition spd="med">
    <p:wipe dir="r"/>
  </p:transition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141" indent="0">
              <a:buNone/>
              <a:defRPr sz="2000"/>
            </a:lvl2pPr>
            <a:lvl3pPr marL="896243" indent="0">
              <a:buNone/>
              <a:defRPr sz="1800"/>
            </a:lvl3pPr>
            <a:lvl4pPr marL="1344479" indent="0">
              <a:buNone/>
              <a:defRPr sz="1600"/>
            </a:lvl4pPr>
            <a:lvl5pPr marL="1792484" indent="0">
              <a:buNone/>
              <a:defRPr sz="1600"/>
            </a:lvl5pPr>
            <a:lvl6pPr marL="2240266" indent="0">
              <a:buNone/>
              <a:defRPr sz="1600"/>
            </a:lvl6pPr>
            <a:lvl7pPr marL="2688453" indent="0">
              <a:buNone/>
              <a:defRPr sz="1600"/>
            </a:lvl7pPr>
            <a:lvl8pPr marL="3136685" indent="0">
              <a:buNone/>
              <a:defRPr sz="1600"/>
            </a:lvl8pPr>
            <a:lvl9pPr marL="358470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879946"/>
      </p:ext>
    </p:extLst>
  </p:cSld>
  <p:clrMapOvr>
    <a:masterClrMapping/>
  </p:clrMapOvr>
  <p:transition spd="med">
    <p:wipe dir="r"/>
  </p:transition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753170"/>
      </p:ext>
    </p:extLst>
  </p:cSld>
  <p:clrMapOvr>
    <a:masterClrMapping/>
  </p:clrMapOvr>
  <p:transition spd="med">
    <p:wipe dir="r"/>
  </p:transition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141" indent="0">
              <a:buNone/>
              <a:defRPr sz="2000" b="1"/>
            </a:lvl2pPr>
            <a:lvl3pPr marL="896243" indent="0">
              <a:buNone/>
              <a:defRPr sz="1800" b="1"/>
            </a:lvl3pPr>
            <a:lvl4pPr marL="1344479" indent="0">
              <a:buNone/>
              <a:defRPr sz="1600" b="1"/>
            </a:lvl4pPr>
            <a:lvl5pPr marL="1792484" indent="0">
              <a:buNone/>
              <a:defRPr sz="1600" b="1"/>
            </a:lvl5pPr>
            <a:lvl6pPr marL="2240266" indent="0">
              <a:buNone/>
              <a:defRPr sz="1600" b="1"/>
            </a:lvl6pPr>
            <a:lvl7pPr marL="2688453" indent="0">
              <a:buNone/>
              <a:defRPr sz="1600" b="1"/>
            </a:lvl7pPr>
            <a:lvl8pPr marL="3136685" indent="0">
              <a:buNone/>
              <a:defRPr sz="1600" b="1"/>
            </a:lvl8pPr>
            <a:lvl9pPr marL="358470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141" indent="0">
              <a:buNone/>
              <a:defRPr sz="2000" b="1"/>
            </a:lvl2pPr>
            <a:lvl3pPr marL="896243" indent="0">
              <a:buNone/>
              <a:defRPr sz="1800" b="1"/>
            </a:lvl3pPr>
            <a:lvl4pPr marL="1344479" indent="0">
              <a:buNone/>
              <a:defRPr sz="1600" b="1"/>
            </a:lvl4pPr>
            <a:lvl5pPr marL="1792484" indent="0">
              <a:buNone/>
              <a:defRPr sz="1600" b="1"/>
            </a:lvl5pPr>
            <a:lvl6pPr marL="2240266" indent="0">
              <a:buNone/>
              <a:defRPr sz="1600" b="1"/>
            </a:lvl6pPr>
            <a:lvl7pPr marL="2688453" indent="0">
              <a:buNone/>
              <a:defRPr sz="1600" b="1"/>
            </a:lvl7pPr>
            <a:lvl8pPr marL="3136685" indent="0">
              <a:buNone/>
              <a:defRPr sz="1600" b="1"/>
            </a:lvl8pPr>
            <a:lvl9pPr marL="358470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086498"/>
      </p:ext>
    </p:extLst>
  </p:cSld>
  <p:clrMapOvr>
    <a:masterClrMapping/>
  </p:clrMapOvr>
  <p:transition spd="med">
    <p:wipe dir="r"/>
  </p:transition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328094"/>
      </p:ext>
    </p:extLst>
  </p:cSld>
  <p:clrMapOvr>
    <a:masterClrMapping/>
  </p:clrMapOvr>
  <p:transition spd="med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186"/>
            <a:ext cx="2895600" cy="274637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701025691"/>
      </p:ext>
    </p:extLst>
  </p:cSld>
  <p:clrMapOvr>
    <a:masterClrMapping/>
  </p:clrMapOvr>
  <p:transition spd="slow">
    <p:fade/>
  </p:transition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2913888"/>
      </p:ext>
    </p:extLst>
  </p:cSld>
  <p:clrMapOvr>
    <a:masterClrMapping/>
  </p:clrMapOvr>
  <p:transition spd="med">
    <p:wipe dir="r"/>
  </p:transition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141" indent="0">
              <a:buNone/>
              <a:defRPr sz="1400"/>
            </a:lvl2pPr>
            <a:lvl3pPr marL="896243" indent="0">
              <a:buNone/>
              <a:defRPr sz="1200"/>
            </a:lvl3pPr>
            <a:lvl4pPr marL="1344479" indent="0">
              <a:buNone/>
              <a:defRPr sz="1000"/>
            </a:lvl4pPr>
            <a:lvl5pPr marL="1792484" indent="0">
              <a:buNone/>
              <a:defRPr sz="1000"/>
            </a:lvl5pPr>
            <a:lvl6pPr marL="2240266" indent="0">
              <a:buNone/>
              <a:defRPr sz="1000"/>
            </a:lvl6pPr>
            <a:lvl7pPr marL="2688453" indent="0">
              <a:buNone/>
              <a:defRPr sz="1000"/>
            </a:lvl7pPr>
            <a:lvl8pPr marL="3136685" indent="0">
              <a:buNone/>
              <a:defRPr sz="1000"/>
            </a:lvl8pPr>
            <a:lvl9pPr marL="358470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965155"/>
      </p:ext>
    </p:extLst>
  </p:cSld>
  <p:clrMapOvr>
    <a:masterClrMapping/>
  </p:clrMapOvr>
  <p:transition spd="med">
    <p:wipe dir="r"/>
  </p:transition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141" indent="0">
              <a:buNone/>
              <a:defRPr sz="2800"/>
            </a:lvl2pPr>
            <a:lvl3pPr marL="896243" indent="0">
              <a:buNone/>
              <a:defRPr sz="2400"/>
            </a:lvl3pPr>
            <a:lvl4pPr marL="1344479" indent="0">
              <a:buNone/>
              <a:defRPr sz="2000"/>
            </a:lvl4pPr>
            <a:lvl5pPr marL="1792484" indent="0">
              <a:buNone/>
              <a:defRPr sz="2000"/>
            </a:lvl5pPr>
            <a:lvl6pPr marL="2240266" indent="0">
              <a:buNone/>
              <a:defRPr sz="2000"/>
            </a:lvl6pPr>
            <a:lvl7pPr marL="2688453" indent="0">
              <a:buNone/>
              <a:defRPr sz="2000"/>
            </a:lvl7pPr>
            <a:lvl8pPr marL="3136685" indent="0">
              <a:buNone/>
              <a:defRPr sz="2000"/>
            </a:lvl8pPr>
            <a:lvl9pPr marL="358470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141" indent="0">
              <a:buNone/>
              <a:defRPr sz="1400"/>
            </a:lvl2pPr>
            <a:lvl3pPr marL="896243" indent="0">
              <a:buNone/>
              <a:defRPr sz="1200"/>
            </a:lvl3pPr>
            <a:lvl4pPr marL="1344479" indent="0">
              <a:buNone/>
              <a:defRPr sz="1000"/>
            </a:lvl4pPr>
            <a:lvl5pPr marL="1792484" indent="0">
              <a:buNone/>
              <a:defRPr sz="1000"/>
            </a:lvl5pPr>
            <a:lvl6pPr marL="2240266" indent="0">
              <a:buNone/>
              <a:defRPr sz="1000"/>
            </a:lvl6pPr>
            <a:lvl7pPr marL="2688453" indent="0">
              <a:buNone/>
              <a:defRPr sz="1000"/>
            </a:lvl7pPr>
            <a:lvl8pPr marL="3136685" indent="0">
              <a:buNone/>
              <a:defRPr sz="1000"/>
            </a:lvl8pPr>
            <a:lvl9pPr marL="358470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8239997"/>
      </p:ext>
    </p:extLst>
  </p:cSld>
  <p:clrMapOvr>
    <a:masterClrMapping/>
  </p:clrMapOvr>
  <p:transition spd="med">
    <p:wipe dir="r"/>
  </p:transition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5296905"/>
      </p:ext>
    </p:extLst>
  </p:cSld>
  <p:clrMapOvr>
    <a:masterClrMapping/>
  </p:clrMapOvr>
  <p:transition spd="med">
    <p:wipe dir="r"/>
  </p:transition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5234011"/>
      </p:ext>
    </p:extLst>
  </p:cSld>
  <p:clrMapOvr>
    <a:masterClrMapping/>
  </p:clrMapOvr>
  <p:transition spd="med">
    <p:wipe dir="r"/>
  </p:transition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132104"/>
      </p:ext>
    </p:extLst>
  </p:cSld>
  <p:clrMapOvr>
    <a:masterClrMapping/>
  </p:clrMapOvr>
  <p:transition spd="med">
    <p:wipe dir="r"/>
  </p:transition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844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71237"/>
      </p:ext>
    </p:extLst>
  </p:cSld>
  <p:clrMapOvr>
    <a:masterClrMapping/>
  </p:clrMapOvr>
  <p:transition spd="med">
    <p:wipe dir="r"/>
  </p:transition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714" tIns="44856" rIns="89714" bIns="44856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2992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22296562"/>
      </p:ext>
    </p:extLst>
  </p:cSld>
  <p:clrMapOvr>
    <a:masterClrMapping/>
  </p:clrMapOvr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22762218"/>
      </p:ext>
    </p:extLst>
  </p:cSld>
  <p:clrMapOvr>
    <a:masterClrMapping/>
  </p:clrMapOvr>
  <p:transition spd="med">
    <p:wipe dir="r"/>
  </p:transition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311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6132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311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6132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6132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297" tIns="59650" rIns="119297" bIns="5965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311" tIns="59654" rIns="119311" bIns="59654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6132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311" tIns="59654" rIns="119311" bIns="59654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6586186"/>
      </p:ext>
    </p:extLst>
  </p:cSld>
  <p:clrMapOvr>
    <a:masterClrMapping/>
  </p:clrMapOvr>
  <p:transition spd="med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136"/>
            <a:ext cx="2895600" cy="274637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003588"/>
      </p:ext>
    </p:extLst>
  </p:cSld>
  <p:clrMapOvr>
    <a:masterClrMapping/>
  </p:clrMapOvr>
  <p:transition spd="med">
    <p:wipe dir="r"/>
  </p:transition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180181593"/>
      </p:ext>
    </p:extLst>
  </p:cSld>
  <p:clrMapOvr>
    <a:masterClrMapping/>
  </p:clrMapOvr>
  <p:transition spd="med">
    <p:wipe dir="r"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737" tIns="25718" rIns="50737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737" tIns="25718" rIns="50737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737" tIns="25718" rIns="50737" bIns="25718"/>
          <a:lstStyle/>
          <a:p>
            <a:pPr defTabSz="672101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65486284"/>
      </p:ext>
    </p:extLst>
  </p:cSld>
  <p:clrMapOvr>
    <a:masterClrMapping/>
  </p:clrMapOvr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01" rIns="0" bIns="447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27010"/>
      </p:ext>
    </p:extLst>
  </p:cSld>
  <p:clrMapOvr>
    <a:masterClrMapping/>
  </p:clrMapOvr>
  <p:transition spd="med">
    <p:wipe dir="r"/>
  </p:transition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01" rIns="0" bIns="447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929541"/>
      </p:ext>
    </p:extLst>
  </p:cSld>
  <p:clrMapOvr>
    <a:masterClrMapping/>
  </p:clrMapOvr>
  <p:transition spd="med">
    <p:wipe dir="r"/>
  </p:transition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01" rIns="0" bIns="447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49360"/>
      </p:ext>
    </p:extLst>
  </p:cSld>
  <p:clrMapOvr>
    <a:masterClrMapping/>
  </p:clrMapOvr>
  <p:transition spd="med">
    <p:wipe dir="r"/>
  </p:transition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01" rIns="0" bIns="44701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49501"/>
      </p:ext>
    </p:extLst>
  </p:cSld>
  <p:clrMapOvr>
    <a:masterClrMapping/>
  </p:clrMapOvr>
  <p:transition spd="med">
    <p:wipe dir="r"/>
  </p:transition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01" rIns="0" bIns="447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06274006"/>
      </p:ext>
    </p:extLst>
  </p:cSld>
  <p:clrMapOvr>
    <a:masterClrMapping/>
  </p:clrMapOvr>
  <p:transition spd="med">
    <p:wipe dir="r"/>
  </p:transition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01" rIns="0" bIns="44701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85"/>
            <a:ext cx="7960422" cy="313267"/>
          </a:xfrm>
          <a:prstGeom prst="rect">
            <a:avLst/>
          </a:prstGeom>
        </p:spPr>
        <p:txBody>
          <a:bodyPr lIns="0" tIns="44701" rIns="0" bIns="44701" anchor="t" anchorCtr="0"/>
          <a:lstStyle>
            <a:lvl1pPr marL="222488" indent="-2224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60220615"/>
      </p:ext>
    </p:extLst>
  </p:cSld>
  <p:clrMapOvr>
    <a:masterClrMapping/>
  </p:clrMapOvr>
  <p:transition spd="med">
    <p:wipe dir="r"/>
  </p:transition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01" rIns="0" bIns="447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43144827"/>
      </p:ext>
    </p:extLst>
  </p:cSld>
  <p:clrMapOvr>
    <a:masterClrMapping/>
  </p:clrMapOvr>
  <p:transition spd="med">
    <p:wipe dir="r"/>
  </p:transition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01" rIns="0" bIns="447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48673475"/>
      </p:ext>
    </p:extLst>
  </p:cSld>
  <p:clrMapOvr>
    <a:masterClrMapping/>
  </p:clrMapOvr>
  <p:transition spd="med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257" tIns="59627" rIns="119257" bIns="59627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4078605270"/>
      </p:ext>
    </p:extLst>
  </p:cSld>
  <p:clrMapOvr>
    <a:masterClrMapping/>
  </p:clrMapOvr>
  <p:transition spd="med">
    <p:wipe dir="r"/>
  </p:transition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01" rIns="0" bIns="44701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01" rIns="0" bIns="44701" anchor="t" anchorCtr="0"/>
          <a:lstStyle>
            <a:lvl1pPr marL="222488" indent="-2224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42022123"/>
      </p:ext>
    </p:extLst>
  </p:cSld>
  <p:clrMapOvr>
    <a:masterClrMapping/>
  </p:clrMapOvr>
  <p:transition spd="med">
    <p:wipe dir="r"/>
  </p:transition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01" rIns="0" bIns="44701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85"/>
            <a:ext cx="4305300" cy="313267"/>
          </a:xfrm>
          <a:prstGeom prst="rect">
            <a:avLst/>
          </a:prstGeom>
        </p:spPr>
        <p:txBody>
          <a:bodyPr lIns="0" tIns="44701" rIns="0" bIns="44701" anchor="t" anchorCtr="0"/>
          <a:lstStyle>
            <a:lvl1pPr marL="222488" indent="-222488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7439" indent="-1657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7485" indent="-2240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2300160"/>
      </p:ext>
    </p:extLst>
  </p:cSld>
  <p:clrMapOvr>
    <a:masterClrMapping/>
  </p:clrMapOvr>
  <p:transition spd="med">
    <p:wipe dir="r"/>
  </p:transition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01" rIns="0" bIns="44701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47702006"/>
      </p:ext>
    </p:extLst>
  </p:cSld>
  <p:clrMapOvr>
    <a:masterClrMapping/>
  </p:clrMapOvr>
  <p:transition spd="med">
    <p:wipe dir="r"/>
  </p:transition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43066"/>
      </p:ext>
    </p:extLst>
  </p:cSld>
  <p:clrMapOvr>
    <a:masterClrMapping/>
  </p:clrMapOvr>
  <p:transition spd="med">
    <p:wipe dir="r"/>
  </p:transition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58608"/>
      </p:ext>
    </p:extLst>
  </p:cSld>
  <p:clrMapOvr>
    <a:masterClrMapping/>
  </p:clrMapOvr>
  <p:transition spd="med">
    <p:wipe dir="r"/>
  </p:transition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166384"/>
      </p:ext>
    </p:extLst>
  </p:cSld>
  <p:clrMapOvr>
    <a:masterClrMapping/>
  </p:clrMapOvr>
  <p:transition spd="med">
    <p:wipe dir="r"/>
  </p:transition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7325"/>
      </p:ext>
    </p:extLst>
  </p:cSld>
  <p:clrMapOvr>
    <a:masterClrMapping/>
  </p:clrMapOvr>
  <p:transition spd="med">
    <p:wipe dir="r"/>
  </p:transition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18136"/>
      </p:ext>
    </p:extLst>
  </p:cSld>
  <p:clrMapOvr>
    <a:masterClrMapping/>
  </p:clrMapOvr>
  <p:transition spd="med">
    <p:wipe dir="r"/>
  </p:transition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09990"/>
      </p:ext>
    </p:extLst>
  </p:cSld>
  <p:clrMapOvr>
    <a:masterClrMapping/>
  </p:clrMapOvr>
  <p:transition spd="med">
    <p:wipe dir="r"/>
  </p:transition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88882"/>
      </p:ext>
    </p:extLst>
  </p:cSld>
  <p:clrMapOvr>
    <a:masterClrMapping/>
  </p:clrMapOvr>
  <p:transition spd="med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257" tIns="59627" rIns="119257" bIns="59627" anchor="ctr"/>
          <a:lstStyle/>
          <a:p>
            <a:pPr algn="ctr" defTabSz="895727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54287751"/>
      </p:ext>
    </p:extLst>
  </p:cSld>
  <p:clrMapOvr>
    <a:masterClrMapping/>
  </p:clrMapOvr>
  <p:transition spd="med">
    <p:wipe dir="r"/>
  </p:transition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01" rIns="0" bIns="44701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92778"/>
      </p:ext>
    </p:extLst>
  </p:cSld>
  <p:clrMapOvr>
    <a:masterClrMapping/>
  </p:clrMapOvr>
  <p:transition spd="med">
    <p:wipe dir="r"/>
  </p:transition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26412"/>
      </p:ext>
    </p:extLst>
  </p:cSld>
  <p:clrMapOvr>
    <a:masterClrMapping/>
  </p:clrMapOvr>
  <p:transition spd="med">
    <p:wipe dir="r"/>
  </p:transition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253772"/>
      </p:ext>
    </p:extLst>
  </p:cSld>
  <p:clrMapOvr>
    <a:masterClrMapping/>
  </p:clrMapOvr>
  <p:transition spd="med">
    <p:wipe dir="r"/>
  </p:transition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729559"/>
      </p:ext>
    </p:extLst>
  </p:cSld>
  <p:clrMapOvr>
    <a:masterClrMapping/>
  </p:clrMapOvr>
  <p:transition spd="med">
    <p:wipe dir="r"/>
  </p:transition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2013982"/>
      </p:ext>
    </p:extLst>
  </p:cSld>
  <p:clrMapOvr>
    <a:masterClrMapping/>
  </p:clrMapOvr>
  <p:transition spd="slow">
    <p:fade/>
  </p:transition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879" rIns="0" bIns="44879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388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4687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2825" indent="-22514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56555595"/>
      </p:ext>
    </p:extLst>
  </p:cSld>
  <p:clrMapOvr>
    <a:masterClrMapping/>
  </p:clrMapOvr>
  <p:transition spd="med">
    <p:wipe dir="r"/>
  </p:transition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076" tIns="45038" rIns="90076" bIns="45038"/>
          <a:lstStyle>
            <a:lvl1pPr marL="179494" indent="-179494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2637" indent="-173350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2238" indent="-179494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48604" indent="0">
              <a:buClr>
                <a:srgbClr val="0085C3"/>
              </a:buClr>
              <a:buNone/>
              <a:defRPr/>
            </a:lvl4pPr>
            <a:lvl5pPr marL="1798109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076" tIns="45038" rIns="90076" bIns="45038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652545"/>
      </p:ext>
    </p:extLst>
  </p:cSld>
  <p:clrMapOvr>
    <a:masterClrMapping/>
  </p:clrMapOvr>
  <p:transition>
    <p:fade/>
  </p:transition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791669"/>
      </p:ext>
    </p:extLst>
  </p:cSld>
  <p:clrMapOvr>
    <a:masterClrMapping/>
  </p:clrMapOvr>
  <p:transition spd="med">
    <p:wipe dir="r"/>
  </p:transition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2645" indent="-171099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076" tIns="45038" rIns="90076" bIns="45038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9292978"/>
      </p:ext>
    </p:extLst>
  </p:cSld>
  <p:clrMapOvr>
    <a:masterClrMapping/>
  </p:clrMapOvr>
  <p:transition spd="med">
    <p:wipe dir="r"/>
  </p:transition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074" tIns="45037" rIns="90074" bIns="45037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53978500"/>
      </p:ext>
    </p:extLst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3" rIns="0" bIns="45003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277943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51854600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105203"/>
      </p:ext>
    </p:extLst>
  </p:cSld>
  <p:clrMapOvr>
    <a:masterClrMapping/>
  </p:clrMapOvr>
  <p:transition spd="med">
    <p:wipe dir="r"/>
  </p:transition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6" rIns="67548" bIns="34286" rtlCol="0" anchor="ctr"/>
          <a:lstStyle/>
          <a:p>
            <a:pPr algn="ctr" defTabSz="66627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6" rIns="67548" bIns="34286" rtlCol="0" anchor="ctr"/>
          <a:lstStyle/>
          <a:p>
            <a:pPr algn="ctr" defTabSz="66627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6" rIns="67548" bIns="34286" rtlCol="0" anchor="ctr"/>
          <a:lstStyle/>
          <a:p>
            <a:pPr algn="ctr" defTabSz="666276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289473"/>
      </p:ext>
    </p:extLst>
  </p:cSld>
  <p:clrMapOvr>
    <a:masterClrMapping/>
  </p:clrMapOvr>
  <p:transition spd="med">
    <p:wipe dir="r"/>
  </p:transition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6769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074" tIns="45037" rIns="90074" bIns="45037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066669625"/>
      </p:ext>
    </p:extLst>
  </p:cSld>
  <p:clrMapOvr>
    <a:masterClrMapping/>
  </p:clrMapOvr>
  <p:transition spd="med">
    <p:wipe dir="r"/>
  </p:transition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478287"/>
      </p:ext>
    </p:extLst>
  </p:cSld>
  <p:clrMapOvr>
    <a:masterClrMapping/>
  </p:clrMapOvr>
  <p:transition spd="slow">
    <p:fade/>
  </p:transition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722" indent="-168722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6165" indent="-168722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6674" indent="-112254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79692" indent="-1687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6929" indent="-168722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5505039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2731938"/>
      </p:ext>
    </p:extLst>
  </p:cSld>
  <p:clrMapOvr>
    <a:masterClrMapping/>
  </p:clrMapOvr>
  <p:transition>
    <p:fade/>
  </p:transition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076" tIns="45038" rIns="90076" bIns="45038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076" tIns="45038" rIns="90076" bIns="45038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4339107"/>
      </p:ext>
    </p:extLst>
  </p:cSld>
  <p:clrMapOvr>
    <a:masterClrMapping/>
  </p:clrMapOvr>
  <p:transition spd="med">
    <p:wipe dir="r"/>
  </p:transition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58485"/>
      </p:ext>
    </p:extLst>
  </p:cSld>
  <p:clrMapOvr>
    <a:masterClrMapping/>
  </p:clrMapOvr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8898864"/>
      </p:ext>
    </p:extLst>
  </p:cSld>
  <p:clrMapOvr>
    <a:masterClrMapping/>
  </p:clrMapOvr>
  <p:transition spd="med">
    <p:wipe dir="r"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319" tIns="34289" rIns="67319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441460263"/>
      </p:ext>
    </p:extLst>
  </p:cSld>
  <p:clrMapOvr>
    <a:masterClrMapping/>
  </p:clrMapOvr>
  <p:transition spd="med">
    <p:zoom dir="in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7521" indent="-301963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946940898"/>
      </p:ext>
    </p:extLst>
  </p:cSld>
  <p:clrMapOvr>
    <a:masterClrMapping/>
  </p:clrMapOvr>
  <p:transition spd="med">
    <p:wipe dir="r"/>
  </p:transition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3766389"/>
      </p:ext>
    </p:extLst>
  </p:cSld>
  <p:clrMapOvr>
    <a:masterClrMapping/>
  </p:clrMapOvr>
  <p:transition spd="med">
    <p:zoom dir="in"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410741"/>
      </p:ext>
    </p:extLst>
  </p:cSld>
  <p:clrMapOvr>
    <a:masterClrMapping/>
  </p:clrMapOvr>
  <p:transition spd="med">
    <p:wipe dir="r"/>
  </p:transition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9042743"/>
      </p:ext>
    </p:extLst>
  </p:cSld>
  <p:clrMapOvr>
    <a:masterClrMapping/>
  </p:clrMapOvr>
  <p:transition spd="med">
    <p:wipe dir="r"/>
  </p:transition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510" tIns="224510" rIns="224510" bIns="22451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907420"/>
      </p:ext>
    </p:extLst>
  </p:cSld>
  <p:clrMapOvr>
    <a:masterClrMapping/>
  </p:clrMapOvr>
  <p:transition spd="med">
    <p:wipe dir="r"/>
  </p:transition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3964496"/>
      </p:ext>
    </p:extLst>
  </p:cSld>
  <p:clrMapOvr>
    <a:masterClrMapping/>
  </p:clrMapOvr>
  <p:transition spd="slow">
    <p:fade/>
  </p:transition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076" tIns="45038" rIns="90076" bIns="45038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3302" indent="-227582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30076119"/>
      </p:ext>
    </p:extLst>
  </p:cSld>
  <p:clrMapOvr>
    <a:masterClrMapping/>
  </p:clrMapOvr>
  <p:transition spd="med">
    <p:wipe dir="r"/>
  </p:transition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693251"/>
      </p:ext>
    </p:extLst>
  </p:cSld>
  <p:clrMapOvr>
    <a:masterClrMapping/>
  </p:clrMapOvr>
  <p:transition spd="med">
    <p:wipe dir="r"/>
  </p:transition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7172483"/>
      </p:ext>
    </p:extLst>
  </p:cSld>
  <p:clrMapOvr>
    <a:masterClrMapping/>
  </p:clrMapOvr>
  <p:transition spd="med">
    <p:wipe dir="r"/>
  </p:transition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89332" tIns="44651" rIns="89332" bIns="44651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>
          <a:xfrm>
            <a:off x="5562600" y="4629150"/>
            <a:ext cx="3276600" cy="285750"/>
          </a:xfrm>
          <a:prstGeom prst="rect">
            <a:avLst/>
          </a:prstGeom>
        </p:spPr>
        <p:txBody>
          <a:bodyPr lIns="90158" tIns="45079" rIns="90158" bIns="45079"/>
          <a:lstStyle>
            <a:lvl1pPr>
              <a:defRPr/>
            </a:lvl1pPr>
          </a:lstStyle>
          <a:p>
            <a:fld id="{E60B6CB8-6464-4E92-AE5A-85F466BBAC8F}" type="datetime1">
              <a:rPr lang="zh-CN" altLang="zh-TW" sz="1800">
                <a:solidFill>
                  <a:srgbClr val="444444"/>
                </a:solidFill>
              </a:rPr>
              <a:pPr/>
              <a:t>2020/6/19</a:t>
            </a:fld>
            <a:endParaRPr lang="zh-TW" altLang="zh-CN" sz="1800">
              <a:solidFill>
                <a:srgbClr val="444444"/>
              </a:solidFill>
              <a:latin typeface="Museo Sans For Dell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4500800" y="4343400"/>
            <a:ext cx="4338637" cy="2857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zh-CN"/>
              <a:t>Presentation Title | Property | Ver.</a:t>
            </a:r>
            <a:endParaRPr lang="zh-TW" altLang="zh-CN" sz="2400">
              <a:solidFill>
                <a:srgbClr val="44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674260"/>
      </p:ext>
    </p:extLst>
  </p:cSld>
  <p:clrMapOvr>
    <a:masterClrMapping/>
  </p:clrMapOvr>
  <p:transition>
    <p:fade/>
  </p:transition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5" tIns="34289" rIns="676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5" tIns="34289" rIns="676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5" tIns="34289" rIns="6763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467061"/>
      </p:ext>
    </p:extLst>
  </p:cSld>
  <p:clrMapOvr>
    <a:masterClrMapping/>
  </p:clrMapOvr>
  <p:transition spd="med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240" tIns="50978" rIns="101240" bIns="50978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5727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36486430"/>
      </p:ext>
    </p:extLst>
  </p:cSld>
  <p:clrMapOvr>
    <a:masterClrMapping/>
  </p:clrMapOvr>
  <p:transition spd="med">
    <p:wipe dir="r"/>
  </p:transition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21654"/>
      </p:ext>
    </p:extLst>
  </p:cSld>
  <p:clrMapOvr>
    <a:masterClrMapping/>
  </p:clrMapOvr>
  <p:transition spd="med">
    <p:wipe dir="r"/>
  </p:transition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391" indent="-1713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391" indent="-1713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36625"/>
      </p:ext>
    </p:extLst>
  </p:cSld>
  <p:clrMapOvr>
    <a:masterClrMapping/>
  </p:clrMapOvr>
  <p:transition spd="med">
    <p:wipe dir="r"/>
  </p:transition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391" indent="-1713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391" indent="-17131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33760"/>
      </p:ext>
    </p:extLst>
  </p:cSld>
  <p:clrMapOvr>
    <a:masterClrMapping/>
  </p:clrMapOvr>
  <p:transition spd="med">
    <p:wipe dir="r"/>
  </p:transition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229908"/>
      </p:ext>
    </p:extLst>
  </p:cSld>
  <p:clrMapOvr>
    <a:masterClrMapping/>
  </p:clrMapOvr>
  <p:transition spd="med">
    <p:wipe dir="r"/>
  </p:transition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4112643"/>
      </p:ext>
    </p:extLst>
  </p:cSld>
  <p:clrMapOvr>
    <a:masterClrMapping/>
  </p:clrMapOvr>
  <p:transition spd="med">
    <p:wipe dir="r"/>
  </p:transition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30" tIns="168930" rIns="168930" bIns="1689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801231"/>
      </p:ext>
    </p:extLst>
  </p:cSld>
  <p:clrMapOvr>
    <a:masterClrMapping/>
  </p:clrMapOvr>
  <p:transition spd="med">
    <p:wipe dir="r"/>
  </p:transition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30" tIns="168930" rIns="168930" bIns="1689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446926"/>
      </p:ext>
    </p:extLst>
  </p:cSld>
  <p:clrMapOvr>
    <a:masterClrMapping/>
  </p:clrMapOvr>
  <p:transition spd="med">
    <p:wipe dir="r"/>
  </p:transition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30" tIns="168930" rIns="168930" bIns="1689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49137"/>
      </p:ext>
    </p:extLst>
  </p:cSld>
  <p:clrMapOvr>
    <a:masterClrMapping/>
  </p:clrMapOvr>
  <p:transition spd="med">
    <p:wipe dir="r"/>
  </p:transition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30" tIns="168930" rIns="168930" bIns="1689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043102"/>
      </p:ext>
    </p:extLst>
  </p:cSld>
  <p:clrMapOvr>
    <a:masterClrMapping/>
  </p:clrMapOvr>
  <p:transition spd="med">
    <p:wipe dir="r"/>
  </p:transition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30" tIns="168930" rIns="168930" bIns="16893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388324"/>
      </p:ext>
    </p:extLst>
  </p:cSld>
  <p:clrMapOvr>
    <a:masterClrMapping/>
  </p:clrMapOvr>
  <p:transition spd="med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240" tIns="50978" rIns="101240" bIns="50978" anchor="ctr"/>
          <a:lstStyle/>
          <a:p>
            <a:pPr algn="ctr" defTabSz="895727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240" tIns="50978" rIns="101240" bIns="50978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5727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5727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172825791"/>
      </p:ext>
    </p:extLst>
  </p:cSld>
  <p:clrMapOvr>
    <a:masterClrMapping/>
  </p:clrMapOvr>
  <p:transition spd="med">
    <p:wipe dir="r"/>
  </p:transition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541284"/>
      </p:ext>
    </p:extLst>
  </p:cSld>
  <p:clrMapOvr>
    <a:masterClrMapping/>
  </p:clrMapOvr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0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11805"/>
      </p:ext>
    </p:extLst>
  </p:cSld>
  <p:clrMapOvr>
    <a:masterClrMapping/>
  </p:clrMapOvr>
  <p:transition spd="med">
    <p:wipe dir="r"/>
  </p:transition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34815"/>
      </p:ext>
    </p:extLst>
  </p:cSld>
  <p:clrMapOvr>
    <a:masterClrMapping/>
  </p:clrMapOvr>
  <p:transition spd="med">
    <p:wipe dir="r"/>
  </p:transition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82834"/>
      </p:ext>
    </p:extLst>
  </p:cSld>
  <p:clrMapOvr>
    <a:masterClrMapping/>
  </p:clrMapOvr>
  <p:transition spd="med">
    <p:wipe dir="r"/>
  </p:transition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711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2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50"/>
            <a:ext cx="5953125" cy="600076"/>
          </a:xfr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itchFamily="2" charset="2"/>
              <a:buNone/>
              <a:defRPr lang="en-US" sz="20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1229004"/>
      </p:ext>
    </p:extLst>
  </p:cSld>
  <p:clrMapOvr>
    <a:masterClrMapping/>
  </p:clrMapOvr>
  <p:transition spd="med">
    <p:wipe dir="r"/>
  </p:transition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93"/>
            <a:ext cx="8279946" cy="3323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4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Museo Sans For Dell" pitchFamily="2" charset="0"/>
              <a:buChar char="–"/>
              <a:defRPr sz="16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defRPr sz="12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defRPr sz="11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923543"/>
      </p:ext>
    </p:extLst>
  </p:cSld>
  <p:clrMapOvr>
    <a:masterClrMapping/>
  </p:clrMapOvr>
  <p:transition spd="med">
    <p:wipe dir="r"/>
  </p:transition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77" tIns="44888" rIns="89777" bIns="44888" anchor="ctr"/>
          <a:lstStyle/>
          <a:p>
            <a:pPr algn="ctr" defTabSz="673619">
              <a:defRPr/>
            </a:pPr>
            <a:endParaRPr lang="en-US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65340"/>
      </p:ext>
    </p:extLst>
  </p:cSld>
  <p:clrMapOvr>
    <a:masterClrMapping/>
  </p:clrMapOvr>
  <p:transition spd="med">
    <p:wipe dir="r"/>
  </p:transition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060" indent="-2268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060" indent="-2268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55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198049"/>
      </p:ext>
    </p:extLst>
  </p:cSld>
  <p:clrMapOvr>
    <a:masterClrMapping/>
  </p:clrMapOvr>
  <p:transition spd="med">
    <p:wipe dir="r"/>
  </p:transition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060" indent="-2268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31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defRPr sz="18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563060" indent="-226802">
              <a:lnSpc>
                <a:spcPct val="100000"/>
              </a:lnSpc>
              <a:spcBef>
                <a:spcPts val="300"/>
              </a:spcBef>
              <a:defRPr sz="16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defRPr sz="14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3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50523"/>
      </p:ext>
    </p:extLst>
  </p:cSld>
  <p:clrMapOvr>
    <a:masterClrMapping/>
  </p:clrMapOvr>
  <p:transition spd="med">
    <p:wipe dir="r"/>
  </p:transition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0" tIns="44894" rIns="89790" bIns="44894"/>
          <a:lstStyle/>
          <a:p>
            <a:pPr defTabSz="673619">
              <a:spcBef>
                <a:spcPts val="600"/>
              </a:spcBef>
              <a:buClr>
                <a:srgbClr val="0085C3"/>
              </a:buClr>
            </a:pPr>
            <a:endParaRPr lang="en-US" altLang="zh-TW" sz="2000">
              <a:solidFill>
                <a:srgbClr val="444444"/>
              </a:solidFill>
              <a:latin typeface="Museo For Dell"/>
              <a:ea typeface="SimSun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695013"/>
      </p:ext>
    </p:extLst>
  </p:cSld>
  <p:clrMapOvr>
    <a:masterClrMapping/>
  </p:clrMapOvr>
  <p:transition spd="med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798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61590001"/>
      </p:ext>
    </p:extLst>
  </p:cSld>
  <p:clrMapOvr>
    <a:masterClrMapping/>
  </p:clrMapOvr>
  <p:transition spd="med">
    <p:wipe dir="r"/>
  </p:transition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16219"/>
      </p:ext>
    </p:extLst>
  </p:cSld>
  <p:clrMapOvr>
    <a:masterClrMapping/>
  </p:clrMapOvr>
  <p:transition spd="med">
    <p:wipe dir="r"/>
  </p:transition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64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125528"/>
      </p:ext>
    </p:extLst>
  </p:cSld>
  <p:clrMapOvr>
    <a:masterClrMapping/>
  </p:clrMapOvr>
  <p:transition spd="med">
    <p:wipe dir="r"/>
  </p:transition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3628" tIns="223628" rIns="223628" bIns="223628">
            <a:normAutofit/>
          </a:bodyPr>
          <a:lstStyle>
            <a:lvl1pPr>
              <a:defRPr sz="28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89777"/>
          <a:lstStyle>
            <a:lvl1pPr algn="l" eaLnBrk="0" hangingPunct="0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89777" bIns="0" rtlCol="0" anchor="ctr"/>
          <a:lstStyle>
            <a:lvl1pPr algn="l" eaLnBrk="1" hangingPunct="1">
              <a:defRPr sz="10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418240"/>
      </p:ext>
    </p:extLst>
  </p:cSld>
  <p:clrMapOvr>
    <a:masterClrMapping/>
  </p:clrMapOvr>
  <p:transition spd="med">
    <p:wipe dir="r"/>
  </p:transition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8979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619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89790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defTabSz="673619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673619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89780" tIns="44891" rIns="89780" bIns="44891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89790" tIns="44894" rIns="89790" bIns="448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PMingLiU" pitchFamily="18" charset="-120"/>
              </a:defRPr>
            </a:lvl1pPr>
          </a:lstStyle>
          <a:p>
            <a:pPr defTabSz="673619">
              <a:defRPr/>
            </a:pP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PMingLiU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89790" tIns="44894" rIns="89790" bIns="44894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57415"/>
      </p:ext>
    </p:extLst>
  </p:cSld>
  <p:clrMapOvr>
    <a:masterClrMapping/>
  </p:clrMapOvr>
  <p:transition spd="med">
    <p:wipe dir="r"/>
  </p:transition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/>
          </p:cNvSpPr>
          <p:nvPr userDrawn="1"/>
        </p:nvSpPr>
        <p:spPr bwMode="auto">
          <a:xfrm>
            <a:off x="4122738" y="1157295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79171" tIns="134684" rIns="134684" bIns="134684" anchor="ctr"/>
          <a:lstStyle/>
          <a:p>
            <a:pPr defTabSz="673619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sp>
        <p:nvSpPr>
          <p:cNvPr id="5" name="Freeform 12"/>
          <p:cNvSpPr>
            <a:spLocks/>
          </p:cNvSpPr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790" tIns="44894" rIns="89790" bIns="44894" anchor="ctr"/>
          <a:lstStyle/>
          <a:p>
            <a:pPr defTabSz="673619" eaLnBrk="0" hangingPunct="0"/>
            <a:endParaRPr lang="zh-TW" altLang="en-US">
              <a:solidFill>
                <a:srgbClr val="444444"/>
              </a:solidFill>
              <a:latin typeface="Arial" pitchFamily="34" charset="0"/>
              <a:ea typeface="SimSun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6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37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14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59877632"/>
      </p:ext>
    </p:extLst>
  </p:cSld>
  <p:clrMapOvr>
    <a:masterClrMapping/>
  </p:clrMapOvr>
  <p:transition spd="med">
    <p:wipe dir="r"/>
  </p:transition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5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988"/>
            <a:ext cx="2895600" cy="274637"/>
          </a:xfrm>
          <a:prstGeom prst="rect">
            <a:avLst/>
          </a:prstGeom>
        </p:spPr>
        <p:txBody>
          <a:bodyPr lIns="89790" tIns="44894" rIns="89790" bIns="44894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3619"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525801"/>
      </p:ext>
    </p:extLst>
  </p:cSld>
  <p:clrMapOvr>
    <a:masterClrMapping/>
  </p:clrMapOvr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90" tIns="44894" rIns="89790" bIns="44894" anchor="ctr"/>
          <a:lstStyle/>
          <a:p>
            <a:pPr algn="ctr" defTabSz="673619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90" tIns="44894" rIns="89790" bIns="44894" anchor="ctr"/>
          <a:lstStyle/>
          <a:p>
            <a:pPr algn="ctr" defTabSz="673619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790" tIns="44894" rIns="89790" bIns="44894" anchor="ctr"/>
          <a:lstStyle/>
          <a:p>
            <a:pPr algn="ctr" defTabSz="673619">
              <a:defRPr/>
            </a:pPr>
            <a:endParaRPr lang="en-US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0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5"/>
            <a:ext cx="5962650" cy="755014"/>
          </a:xfrm>
        </p:spPr>
        <p:txBody>
          <a:bodyPr anchor="b"/>
          <a:lstStyle>
            <a:lvl1pPr algn="l">
              <a:lnSpc>
                <a:spcPts val="3999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2" y="3124050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933402"/>
      </p:ext>
    </p:extLst>
  </p:cSld>
  <p:clrMapOvr>
    <a:masterClrMapping/>
  </p:clrMapOvr>
  <p:transition spd="med">
    <p:wipe dir="r"/>
  </p:transition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229996"/>
      </p:ext>
    </p:extLst>
  </p:cSld>
  <p:clrMapOvr>
    <a:masterClrMapping/>
  </p:clrMapOvr>
  <p:transition spd="med">
    <p:wipe dir="r"/>
  </p:transition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1548" indent="-22683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2277777312"/>
      </p:ext>
    </p:extLst>
  </p:cSld>
  <p:clrMapOvr>
    <a:masterClrMapping/>
  </p:clrMapOvr>
  <p:transition spd="med">
    <p:wipe dir="r"/>
  </p:transition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76277" tIns="38138" rIns="76277" bIns="38138" numCol="1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666666"/>
                </a:solidFill>
                <a:latin typeface="Arial" charset="0"/>
                <a:ea typeface="新細明體" pitchFamily="18" charset="-120"/>
              </a:defRPr>
            </a:lvl1pPr>
          </a:lstStyle>
          <a:p>
            <a:pPr defTabSz="673619">
              <a:defRPr/>
            </a:pPr>
            <a:endParaRPr lang="en-US" altLang="zh-TW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506184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7538F-1D32-471F-A0F2-87574C9C39C8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2020/6/19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lIns="119766" tIns="59882" rIns="119766" bIns="59882"/>
          <a:lstStyle/>
          <a:p>
            <a:pPr defTabSz="895727" fontAlgn="auto">
              <a:spcBef>
                <a:spcPts val="0"/>
              </a:spcBef>
              <a:spcAft>
                <a:spcPts val="0"/>
              </a:spcAft>
            </a:pPr>
            <a:endParaRPr lang="zh-TW" altLang="en-US" sz="1900">
              <a:solidFill>
                <a:prstClr val="black">
                  <a:tint val="75000"/>
                </a:prstClr>
              </a:solidFill>
              <a:latin typeface="Museo Sans For Del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0202-4225-4888-88BD-34E0CA7087C6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363921"/>
      </p:ext>
    </p:extLst>
  </p:cSld>
  <p:clrMapOvr>
    <a:masterClrMapping/>
  </p:clrMapOvr>
  <p:transition spd="med">
    <p:wipe dir="r"/>
  </p:transition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277" tIns="38138" rIns="76277" bIns="38138" anchor="ctr"/>
          <a:lstStyle/>
          <a:p>
            <a:pPr algn="ctr" defTabSz="673619">
              <a:defRPr/>
            </a:pPr>
            <a:endParaRPr lang="ko-KR" altLang="en-US" b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4"/>
          <p:cNvSpPr txBox="1">
            <a:spLocks/>
          </p:cNvSpPr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  <a:extLst/>
        </p:spPr>
        <p:txBody>
          <a:bodyPr lIns="76277" tIns="38138" rIns="76277" bIns="38138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defTabSz="673619" eaLnBrk="1" hangingPunct="1">
              <a:defRPr/>
            </a:pPr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  <a:fld id="{493554C7-4A95-4571-8185-C731EB7EB863}" type="slidenum">
              <a:rPr kumimoji="0" lang="en-US" altLang="ko-KR" sz="1000" b="1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pPr algn="ctr" defTabSz="673619" eaLnBrk="1" hangingPunct="1">
                <a:defRPr/>
              </a:pPr>
              <a:t>‹#›</a:t>
            </a:fld>
            <a:r>
              <a:rPr kumimoji="0" lang="en-US" altLang="ko-KR" sz="1000" b="1" dirty="0" smtClean="0">
                <a:solidFill>
                  <a:srgbClr val="444444"/>
                </a:solidFill>
                <a:latin typeface="Arial" charset="0"/>
                <a:ea typeface="맑은 고딕" pitchFamily="50" charset="-127"/>
                <a:cs typeface="Arial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361439106"/>
      </p:ext>
    </p:extLst>
  </p:cSld>
  <p:clrMapOvr>
    <a:masterClrMapping/>
  </p:clrMapOvr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8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80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018"/>
            <a:ext cx="5200791" cy="280462"/>
          </a:xfrm>
        </p:spPr>
        <p:txBody>
          <a:bodyPr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62850917"/>
      </p:ext>
    </p:extLst>
  </p:cSld>
  <p:clrMapOvr>
    <a:masterClrMapping/>
  </p:clrMapOvr>
  <p:transition spd="med">
    <p:wipe dir="r"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983515"/>
      </p:ext>
    </p:extLst>
  </p:cSld>
  <p:clrMapOvr>
    <a:masterClrMapping/>
  </p:clrMapOvr>
  <p:transition spd="med">
    <p:wipe dir="r"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88477"/>
      </p:ext>
    </p:extLst>
  </p:cSld>
  <p:clrMapOvr>
    <a:masterClrMapping/>
  </p:clrMapOvr>
  <p:transition spd="med">
    <p:wipe dir="r"/>
  </p:transition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28469"/>
      </p:ext>
    </p:extLst>
  </p:cSld>
  <p:clrMapOvr>
    <a:masterClrMapping/>
  </p:clrMapOvr>
  <p:transition spd="med">
    <p:wipe dir="r"/>
  </p:transition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715323"/>
      </p:ext>
    </p:extLst>
  </p:cSld>
  <p:clrMapOvr>
    <a:masterClrMapping/>
  </p:clrMapOvr>
  <p:transition spd="med">
    <p:wipe dir="r"/>
  </p:transition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85673"/>
      </p:ext>
    </p:extLst>
  </p:cSld>
  <p:clrMapOvr>
    <a:masterClrMapping/>
  </p:clrMapOvr>
  <p:transition spd="med">
    <p:wipe dir="r"/>
  </p:transition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0114362"/>
      </p:ext>
    </p:extLst>
  </p:cSld>
  <p:clrMapOvr>
    <a:masterClrMapping/>
  </p:clrMapOvr>
  <p:transition spd="med">
    <p:wipe dir="r"/>
  </p:transition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75908"/>
      </p:ext>
    </p:extLst>
  </p:cSld>
  <p:clrMapOvr>
    <a:masterClrMapping/>
  </p:clrMapOvr>
  <p:transition spd="med">
    <p:wipe dir="r"/>
  </p:transition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795752"/>
      </p:ext>
    </p:extLst>
  </p:cSld>
  <p:clrMapOvr>
    <a:masterClrMapping/>
  </p:clrMapOvr>
  <p:transition spd="med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6" tIns="45003" rIns="90006" bIns="45003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6" tIns="45003" rIns="90006" bIns="45003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6" tIns="45003" rIns="90006" bIns="45003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47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556697"/>
      </p:ext>
    </p:extLst>
  </p:cSld>
  <p:clrMapOvr>
    <a:masterClrMapping/>
  </p:clrMapOvr>
  <p:transition spd="med">
    <p:wipe dir="r"/>
  </p:transition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704698"/>
      </p:ext>
    </p:extLst>
  </p:cSld>
  <p:clrMapOvr>
    <a:masterClrMapping/>
  </p:clrMapOvr>
  <p:transition spd="med">
    <p:wipe dir="r"/>
  </p:transition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784427"/>
      </p:ext>
    </p:extLst>
  </p:cSld>
  <p:clrMapOvr>
    <a:masterClrMapping/>
  </p:clrMapOvr>
  <p:transition spd="med">
    <p:wipe dir="r"/>
  </p:transition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275096"/>
      </p:ext>
    </p:extLst>
  </p:cSld>
  <p:clrMapOvr>
    <a:masterClrMapping/>
  </p:clrMapOvr>
  <p:transition spd="med">
    <p:wipe dir="r"/>
  </p:transition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900987"/>
      </p:ext>
    </p:extLst>
  </p:cSld>
  <p:clrMapOvr>
    <a:masterClrMapping/>
  </p:clrMapOvr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28817"/>
      </p:ext>
    </p:extLst>
  </p:cSld>
  <p:clrMapOvr>
    <a:masterClrMapping/>
  </p:clrMapOvr>
  <p:transition spd="med">
    <p:wipe dir="r"/>
  </p:transition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26392"/>
      </p:ext>
    </p:extLst>
  </p:cSld>
  <p:clrMapOvr>
    <a:masterClrMapping/>
  </p:clrMapOvr>
  <p:transition spd="med">
    <p:wipe dir="r"/>
  </p:transition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76081"/>
      </p:ext>
    </p:extLst>
  </p:cSld>
  <p:clrMapOvr>
    <a:masterClrMapping/>
  </p:clrMapOvr>
  <p:transition spd="med">
    <p:wipe dir="r"/>
  </p:transition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788359"/>
      </p:ext>
    </p:extLst>
  </p:cSld>
  <p:clrMapOvr>
    <a:masterClrMapping/>
  </p:clrMapOvr>
  <p:transition spd="med">
    <p:wipe dir="r"/>
  </p:transition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367879"/>
      </p:ext>
    </p:extLst>
  </p:cSld>
  <p:clrMapOvr>
    <a:masterClrMapping/>
  </p:clrMapOvr>
  <p:transition spd="med">
    <p:wipe dir="r"/>
  </p:transition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568491"/>
      </p:ext>
    </p:extLst>
  </p:cSld>
  <p:clrMapOvr>
    <a:masterClrMapping/>
  </p:clrMapOvr>
  <p:transition spd="med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81751"/>
      </p:ext>
    </p:extLst>
  </p:cSld>
  <p:clrMapOvr>
    <a:masterClrMapping/>
  </p:clrMapOvr>
  <p:transition spd="med">
    <p:wipe dir="r"/>
  </p:transition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679041"/>
      </p:ext>
    </p:extLst>
  </p:cSld>
  <p:clrMapOvr>
    <a:masterClrMapping/>
  </p:clrMapOvr>
  <p:transition spd="med">
    <p:wipe dir="r"/>
  </p:transition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68558"/>
      </p:ext>
    </p:extLst>
  </p:cSld>
  <p:clrMapOvr>
    <a:masterClrMapping/>
  </p:clrMapOvr>
  <p:transition spd="med">
    <p:wipe dir="r"/>
  </p:transition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4191878"/>
      </p:ext>
    </p:extLst>
  </p:cSld>
  <p:clrMapOvr>
    <a:masterClrMapping/>
  </p:clrMapOvr>
  <p:transition spd="med">
    <p:wipe dir="r"/>
  </p:transition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180559"/>
      </p:ext>
    </p:extLst>
  </p:cSld>
  <p:clrMapOvr>
    <a:masterClrMapping/>
  </p:clrMapOvr>
  <p:transition spd="med">
    <p:wipe dir="r"/>
  </p:transition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14763"/>
      </p:ext>
    </p:extLst>
  </p:cSld>
  <p:clrMapOvr>
    <a:masterClrMapping/>
  </p:clrMapOvr>
  <p:transition spd="med">
    <p:wipe dir="r"/>
  </p:transition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589326"/>
      </p:ext>
    </p:extLst>
  </p:cSld>
  <p:clrMapOvr>
    <a:masterClrMapping/>
  </p:clrMapOvr>
  <p:transition spd="med">
    <p:wipe dir="r"/>
  </p:transition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127316"/>
      </p:ext>
    </p:extLst>
  </p:cSld>
  <p:clrMapOvr>
    <a:masterClrMapping/>
  </p:clrMapOvr>
  <p:transition spd="med">
    <p:wipe dir="r"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18780"/>
      </p:ext>
    </p:extLst>
  </p:cSld>
  <p:clrMapOvr>
    <a:masterClrMapping/>
  </p:clrMapOvr>
  <p:transition spd="med">
    <p:wipe dir="r"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494125"/>
      </p:ext>
    </p:extLst>
  </p:cSld>
  <p:clrMapOvr>
    <a:masterClrMapping/>
  </p:clrMapOvr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4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11174"/>
      </p:ext>
    </p:extLst>
  </p:cSld>
  <p:clrMapOvr>
    <a:masterClrMapping/>
  </p:clrMapOvr>
  <p:transition spd="med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2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478" indent="-17096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69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478" indent="-17096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91442"/>
      </p:ext>
    </p:extLst>
  </p:cSld>
  <p:clrMapOvr>
    <a:masterClrMapping/>
  </p:clrMapOvr>
  <p:transition spd="med">
    <p:wipe dir="r"/>
  </p:transition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573668"/>
      </p:ext>
    </p:extLst>
  </p:cSld>
  <p:clrMapOvr>
    <a:masterClrMapping/>
  </p:clrMapOvr>
  <p:transition spd="med">
    <p:wipe dir="r"/>
  </p:transition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27665"/>
      </p:ext>
    </p:extLst>
  </p:cSld>
  <p:clrMapOvr>
    <a:masterClrMapping/>
  </p:clrMapOvr>
  <p:transition spd="med">
    <p:wipe dir="r"/>
  </p:transition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834468"/>
      </p:ext>
    </p:extLst>
  </p:cSld>
  <p:clrMapOvr>
    <a:masterClrMapping/>
  </p:clrMapOvr>
  <p:transition spd="med">
    <p:wipe dir="r"/>
  </p:transition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688333"/>
      </p:ext>
    </p:extLst>
  </p:cSld>
  <p:clrMapOvr>
    <a:masterClrMapping/>
  </p:clrMapOvr>
  <p:transition spd="med">
    <p:wipe dir="r"/>
  </p:transition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101117"/>
      </p:ext>
    </p:extLst>
  </p:cSld>
  <p:clrMapOvr>
    <a:masterClrMapping/>
  </p:clrMapOvr>
  <p:transition spd="med">
    <p:wipe dir="r"/>
  </p:transition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453698"/>
      </p:ext>
    </p:extLst>
  </p:cSld>
  <p:clrMapOvr>
    <a:masterClrMapping/>
  </p:clrMapOvr>
  <p:transition spd="med">
    <p:wipe dir="r"/>
  </p:transition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827117"/>
      </p:ext>
    </p:extLst>
  </p:cSld>
  <p:clrMapOvr>
    <a:masterClrMapping/>
  </p:clrMapOvr>
  <p:transition spd="med">
    <p:wipe dir="r"/>
  </p:transition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671575"/>
      </p:ext>
    </p:extLst>
  </p:cSld>
  <p:clrMapOvr>
    <a:masterClrMapping/>
  </p:clrMapOvr>
  <p:transition spd="med">
    <p:wipe dir="r"/>
  </p:transition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829551"/>
      </p:ext>
    </p:extLst>
  </p:cSld>
  <p:clrMapOvr>
    <a:masterClrMapping/>
  </p:clrMapOvr>
  <p:transition spd="med">
    <p:wipe dir="r"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50157"/>
      </p:ext>
    </p:extLst>
  </p:cSld>
  <p:clrMapOvr>
    <a:masterClrMapping/>
  </p:clrMapOvr>
  <p:transition spd="med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478" indent="-17096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478" indent="-170963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48954"/>
      </p:ext>
    </p:extLst>
  </p:cSld>
  <p:clrMapOvr>
    <a:masterClrMapping/>
  </p:clrMapOvr>
  <p:transition spd="med">
    <p:wipe dir="r"/>
  </p:transition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6662"/>
      </p:ext>
    </p:extLst>
  </p:cSld>
  <p:clrMapOvr>
    <a:masterClrMapping/>
  </p:clrMapOvr>
  <p:transition spd="med">
    <p:wipe dir="r"/>
  </p:transition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01531"/>
      </p:ext>
    </p:extLst>
  </p:cSld>
  <p:clrMapOvr>
    <a:masterClrMapping/>
  </p:clrMapOvr>
  <p:transition spd="med">
    <p:wipe dir="r"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71594"/>
      </p:ext>
    </p:extLst>
  </p:cSld>
  <p:clrMapOvr>
    <a:masterClrMapping/>
  </p:clrMapOvr>
  <p:transition spd="med">
    <p:wipe dir="r"/>
  </p:transition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787188"/>
      </p:ext>
    </p:extLst>
  </p:cSld>
  <p:clrMapOvr>
    <a:masterClrMapping/>
  </p:clrMapOvr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4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606999"/>
      </p:ext>
    </p:extLst>
  </p:cSld>
  <p:clrMapOvr>
    <a:masterClrMapping/>
  </p:clrMapOvr>
  <p:transition spd="med">
    <p:wipe dir="r"/>
  </p:transition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902251"/>
      </p:ext>
    </p:extLst>
  </p:cSld>
  <p:clrMapOvr>
    <a:masterClrMapping/>
  </p:clrMapOvr>
  <p:transition spd="med">
    <p:wipe dir="r"/>
  </p:transition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817515"/>
      </p:ext>
    </p:extLst>
  </p:cSld>
  <p:clrMapOvr>
    <a:masterClrMapping/>
  </p:clrMapOvr>
  <p:transition spd="med">
    <p:wipe dir="r"/>
  </p:transition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07628"/>
      </p:ext>
    </p:extLst>
  </p:cSld>
  <p:clrMapOvr>
    <a:masterClrMapping/>
  </p:clrMapOvr>
  <p:transition spd="med">
    <p:wipe dir="r"/>
  </p:transition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424327"/>
      </p:ext>
    </p:extLst>
  </p:cSld>
  <p:clrMapOvr>
    <a:masterClrMapping/>
  </p:clrMapOvr>
  <p:transition spd="med">
    <p:wipe dir="r"/>
  </p:transition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460220"/>
      </p:ext>
    </p:extLst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5003" rIns="0" bIns="45003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483"/>
            <a:ext cx="7960422" cy="313267"/>
          </a:xfrm>
          <a:prstGeom prst="rect">
            <a:avLst/>
          </a:prstGeom>
        </p:spPr>
        <p:txBody>
          <a:bodyPr lIns="0" tIns="45003" rIns="0" bIns="45003" anchor="t" anchorCtr="0"/>
          <a:lstStyle>
            <a:lvl1pPr marL="224300" indent="-224300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466" y="154146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0411190"/>
      </p:ext>
    </p:extLst>
  </p:cSld>
  <p:clrMapOvr>
    <a:masterClrMapping/>
  </p:clrMapOvr>
  <p:transition spd="med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69744"/>
      </p:ext>
    </p:extLst>
  </p:cSld>
  <p:clrMapOvr>
    <a:masterClrMapping/>
  </p:clrMapOvr>
  <p:transition spd="med">
    <p:wipe dir="r"/>
  </p:transition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634261"/>
      </p:ext>
    </p:extLst>
  </p:cSld>
  <p:clrMapOvr>
    <a:masterClrMapping/>
  </p:clrMapOvr>
  <p:transition spd="med">
    <p:wipe dir="r"/>
  </p:transition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45258"/>
      </p:ext>
    </p:extLst>
  </p:cSld>
  <p:clrMapOvr>
    <a:masterClrMapping/>
  </p:clrMapOvr>
  <p:transition spd="med">
    <p:wipe dir="r"/>
  </p:transition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1662873"/>
      </p:ext>
    </p:extLst>
  </p:cSld>
  <p:clrMapOvr>
    <a:masterClrMapping/>
  </p:clrMapOvr>
  <p:transition spd="med">
    <p:wipe dir="r"/>
  </p:transition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830139"/>
      </p:ext>
    </p:extLst>
  </p:cSld>
  <p:clrMapOvr>
    <a:masterClrMapping/>
  </p:clrMapOvr>
  <p:transition spd="med">
    <p:wipe dir="r"/>
  </p:transition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46927"/>
      </p:ext>
    </p:extLst>
  </p:cSld>
  <p:clrMapOvr>
    <a:masterClrMapping/>
  </p:clrMapOvr>
  <p:transition spd="med">
    <p:wipe dir="r"/>
  </p:transition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82654"/>
      </p:ext>
    </p:extLst>
  </p:cSld>
  <p:clrMapOvr>
    <a:masterClrMapping/>
  </p:clrMapOvr>
  <p:transition spd="med">
    <p:wipe dir="r"/>
  </p:transition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41416"/>
      </p:ext>
    </p:extLst>
  </p:cSld>
  <p:clrMapOvr>
    <a:masterClrMapping/>
  </p:clrMapOvr>
  <p:transition spd="med">
    <p:wipe dir="r"/>
  </p:transition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808434"/>
      </p:ext>
    </p:extLst>
  </p:cSld>
  <p:clrMapOvr>
    <a:masterClrMapping/>
  </p:clrMapOvr>
  <p:transition spd="med">
    <p:wipe dir="r"/>
  </p:transition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953941"/>
      </p:ext>
    </p:extLst>
  </p:cSld>
  <p:clrMapOvr>
    <a:masterClrMapping/>
  </p:clrMapOvr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09571"/>
      </p:ext>
    </p:extLst>
  </p:cSld>
  <p:clrMapOvr>
    <a:masterClrMapping/>
  </p:clrMapOvr>
  <p:transition spd="med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4631396"/>
      </p:ext>
    </p:extLst>
  </p:cSld>
  <p:clrMapOvr>
    <a:masterClrMapping/>
  </p:clrMapOvr>
  <p:transition spd="med">
    <p:wipe dir="r"/>
  </p:transition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370249"/>
      </p:ext>
    </p:extLst>
  </p:cSld>
  <p:clrMapOvr>
    <a:masterClrMapping/>
  </p:clrMapOvr>
  <p:transition spd="med">
    <p:wipe dir="r"/>
  </p:transition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300517"/>
      </p:ext>
    </p:extLst>
  </p:cSld>
  <p:clrMapOvr>
    <a:masterClrMapping/>
  </p:clrMapOvr>
  <p:transition spd="med">
    <p:wipe dir="r"/>
  </p:transition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46884"/>
      </p:ext>
    </p:extLst>
  </p:cSld>
  <p:clrMapOvr>
    <a:masterClrMapping/>
  </p:clrMapOvr>
  <p:transition spd="med">
    <p:wipe dir="r"/>
  </p:transition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79363"/>
      </p:ext>
    </p:extLst>
  </p:cSld>
  <p:clrMapOvr>
    <a:masterClrMapping/>
  </p:clrMapOvr>
  <p:transition spd="med">
    <p:wipe dir="r"/>
  </p:transition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22019"/>
      </p:ext>
    </p:extLst>
  </p:cSld>
  <p:clrMapOvr>
    <a:masterClrMapping/>
  </p:clrMapOvr>
  <p:transition spd="med">
    <p:wipe dir="r"/>
  </p:transition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783342"/>
      </p:ext>
    </p:extLst>
  </p:cSld>
  <p:clrMapOvr>
    <a:masterClrMapping/>
  </p:clrMapOvr>
  <p:transition spd="med">
    <p:wipe dir="r"/>
  </p:transition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00187"/>
      </p:ext>
    </p:extLst>
  </p:cSld>
  <p:clrMapOvr>
    <a:masterClrMapping/>
  </p:clrMapOvr>
  <p:transition spd="med">
    <p:wipe dir="r"/>
  </p:transition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964438"/>
      </p:ext>
    </p:extLst>
  </p:cSld>
  <p:clrMapOvr>
    <a:masterClrMapping/>
  </p:clrMapOvr>
  <p:transition spd="med">
    <p:wipe dir="r"/>
  </p:transition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80386"/>
      </p:ext>
    </p:extLst>
  </p:cSld>
  <p:clrMapOvr>
    <a:masterClrMapping/>
  </p:clrMapOvr>
  <p:transition spd="med">
    <p:wipe dir="r"/>
  </p:transition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134269"/>
      </p:ext>
    </p:extLst>
  </p:cSld>
  <p:clrMapOvr>
    <a:masterClrMapping/>
  </p:clrMapOvr>
  <p:transition spd="med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86647"/>
      </p:ext>
    </p:extLst>
  </p:cSld>
  <p:clrMapOvr>
    <a:masterClrMapping/>
  </p:clrMapOvr>
  <p:transition spd="med">
    <p:wipe dir="r"/>
  </p:transition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39363"/>
      </p:ext>
    </p:extLst>
  </p:cSld>
  <p:clrMapOvr>
    <a:masterClrMapping/>
  </p:clrMapOvr>
  <p:transition spd="med">
    <p:wipe dir="r"/>
  </p:transition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65748"/>
      </p:ext>
    </p:extLst>
  </p:cSld>
  <p:clrMapOvr>
    <a:masterClrMapping/>
  </p:clrMapOvr>
  <p:transition spd="med">
    <p:wipe dir="r"/>
  </p:transition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011045"/>
      </p:ext>
    </p:extLst>
  </p:cSld>
  <p:clrMapOvr>
    <a:masterClrMapping/>
  </p:clrMapOvr>
  <p:transition spd="med">
    <p:wipe dir="r"/>
  </p:transition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8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634211"/>
      </p:ext>
    </p:extLst>
  </p:cSld>
  <p:clrMapOvr>
    <a:masterClrMapping/>
  </p:clrMapOvr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273688209"/>
      </p:ext>
    </p:extLst>
  </p:cSld>
  <p:clrMapOvr>
    <a:masterClrMapping/>
  </p:clrMapOvr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474968080"/>
      </p:ext>
    </p:extLst>
  </p:cSld>
  <p:clrMapOvr>
    <a:masterClrMapping/>
  </p:clrMapOvr>
  <p:transition/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27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053761"/>
      </p:ext>
    </p:extLst>
  </p:cSld>
  <p:clrMapOvr>
    <a:masterClrMapping/>
  </p:clrMapOvr>
  <p:transition spd="med">
    <p:wipe dir="r"/>
  </p:transition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85943"/>
      </p:ext>
    </p:extLst>
  </p:cSld>
  <p:clrMapOvr>
    <a:masterClrMapping/>
  </p:clrMapOvr>
  <p:transition spd="med">
    <p:wipe dir="r"/>
  </p:transition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62281"/>
      </p:ext>
    </p:extLst>
  </p:cSld>
  <p:clrMapOvr>
    <a:masterClrMapping/>
  </p:clrMapOvr>
  <p:transition spd="med">
    <p:wipe dir="r"/>
  </p:transition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054458"/>
      </p:ext>
    </p:extLst>
  </p:cSld>
  <p:clrMapOvr>
    <a:masterClrMapping/>
  </p:clrMapOvr>
  <p:transition spd="med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718684"/>
      </p:ext>
    </p:extLst>
  </p:cSld>
  <p:clrMapOvr>
    <a:masterClrMapping/>
  </p:clrMapOvr>
  <p:transition spd="med">
    <p:wipe dir="r"/>
  </p:transition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80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68005"/>
      </p:ext>
    </p:extLst>
  </p:cSld>
  <p:clrMapOvr>
    <a:masterClrMapping/>
  </p:clrMapOvr>
  <p:transition spd="slow">
    <p:fade/>
  </p:transition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77891081"/>
      </p:ext>
    </p:extLst>
  </p:cSld>
  <p:clrMapOvr>
    <a:masterClrMapping/>
  </p:clrMapOvr>
  <p:transition>
    <p:fade/>
  </p:transition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340277"/>
      </p:ext>
    </p:extLst>
  </p:cSld>
  <p:clrMapOvr>
    <a:masterClrMapping/>
  </p:clrMapOvr>
  <p:transition spd="med">
    <p:wipe dir="r"/>
  </p:transition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73885"/>
      </p:ext>
    </p:extLst>
  </p:cSld>
  <p:clrMapOvr>
    <a:masterClrMapping/>
  </p:clrMapOvr>
  <p:transition spd="med">
    <p:wipe dir="r"/>
  </p:transition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86090"/>
      </p:ext>
    </p:extLst>
  </p:cSld>
  <p:clrMapOvr>
    <a:masterClrMapping/>
  </p:clrMapOvr>
  <p:transition spd="med">
    <p:wipe dir="r"/>
  </p:transition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24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803288"/>
      </p:ext>
    </p:extLst>
  </p:cSld>
  <p:clrMapOvr>
    <a:masterClrMapping/>
  </p:clrMapOvr>
  <p:transition spd="med">
    <p:wipe dir="r"/>
  </p:transition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196661"/>
      </p:ext>
    </p:extLst>
  </p:cSld>
  <p:clrMapOvr>
    <a:masterClrMapping/>
  </p:clrMapOvr>
  <p:transition spd="med">
    <p:wipe dir="r"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5256671"/>
      </p:ext>
    </p:extLst>
  </p:cSld>
  <p:clrMapOvr>
    <a:masterClrMapping/>
  </p:clrMapOvr>
  <p:transition spd="med">
    <p:wipe dir="r"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99981"/>
      </p:ext>
    </p:extLst>
  </p:cSld>
  <p:clrMapOvr>
    <a:masterClrMapping/>
  </p:clrMapOvr>
  <p:transition spd="med">
    <p:wipe dir="r"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03031"/>
      </p:ext>
    </p:extLst>
  </p:cSld>
  <p:clrMapOvr>
    <a:masterClrMapping/>
  </p:clrMapOvr>
  <p:transition spd="med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42947"/>
      </p:ext>
    </p:extLst>
  </p:cSld>
  <p:clrMapOvr>
    <a:masterClrMapping/>
  </p:clrMapOvr>
  <p:transition spd="med">
    <p:wipe dir="r"/>
  </p:transition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86979"/>
      </p:ext>
    </p:extLst>
  </p:cSld>
  <p:clrMapOvr>
    <a:masterClrMapping/>
  </p:clrMapOvr>
  <p:transition spd="med">
    <p:wipe dir="r"/>
  </p:transition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335191"/>
      </p:ext>
    </p:extLst>
  </p:cSld>
  <p:clrMapOvr>
    <a:masterClrMapping/>
  </p:clrMapOvr>
  <p:transition spd="med">
    <p:wipe dir="r"/>
  </p:transition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87557"/>
      </p:ext>
    </p:extLst>
  </p:cSld>
  <p:clrMapOvr>
    <a:masterClrMapping/>
  </p:clrMapOvr>
  <p:transition spd="med">
    <p:wipe dir="r"/>
  </p:transition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7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95220"/>
      </p:ext>
    </p:extLst>
  </p:cSld>
  <p:clrMapOvr>
    <a:masterClrMapping/>
  </p:clrMapOvr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515828177"/>
      </p:ext>
    </p:extLst>
  </p:cSld>
  <p:clrMapOvr>
    <a:masterClrMapping/>
  </p:clrMapOvr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998816912"/>
      </p:ext>
    </p:extLst>
  </p:cSld>
  <p:clrMapOvr>
    <a:masterClrMapping/>
  </p:clrMapOvr>
  <p:transition/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1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275893"/>
      </p:ext>
    </p:extLst>
  </p:cSld>
  <p:clrMapOvr>
    <a:masterClrMapping/>
  </p:clrMapOvr>
  <p:transition spd="med">
    <p:wipe dir="r"/>
  </p:transition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97868"/>
      </p:ext>
    </p:extLst>
  </p:cSld>
  <p:clrMapOvr>
    <a:masterClrMapping/>
  </p:clrMapOvr>
  <p:transition spd="med">
    <p:wipe dir="r"/>
  </p:transition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75135"/>
      </p:ext>
    </p:extLst>
  </p:cSld>
  <p:clrMapOvr>
    <a:masterClrMapping/>
  </p:clrMapOvr>
  <p:transition spd="med">
    <p:wipe dir="r"/>
  </p:transition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9730182"/>
      </p:ext>
    </p:extLst>
  </p:cSld>
  <p:clrMapOvr>
    <a:masterClrMapping/>
  </p:clrMapOvr>
  <p:transition spd="med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071581"/>
      </p:ext>
    </p:extLst>
  </p:cSld>
  <p:clrMapOvr>
    <a:masterClrMapping/>
  </p:clrMapOvr>
  <p:transition spd="med">
    <p:wipe dir="r"/>
  </p:transition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68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829866"/>
      </p:ext>
    </p:extLst>
  </p:cSld>
  <p:clrMapOvr>
    <a:masterClrMapping/>
  </p:clrMapOvr>
  <p:transition spd="slow">
    <p:fade/>
  </p:transition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83531980"/>
      </p:ext>
    </p:extLst>
  </p:cSld>
  <p:clrMapOvr>
    <a:masterClrMapping/>
  </p:clrMapOvr>
  <p:transition>
    <p:fade/>
  </p:transition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White - 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/>
          <a:lstStyle>
            <a:lvl1pPr algn="l">
              <a:defRPr sz="2400" baseline="0">
                <a:solidFill>
                  <a:srgbClr val="0085C3"/>
                </a:solidFill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4848609"/>
      </p:ext>
    </p:extLst>
  </p:cSld>
  <p:clrMapOvr>
    <a:masterClrMapping/>
  </p:clrMapOvr>
  <p:transition>
    <p:fade/>
  </p:transition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46" tIns="34289" rIns="67646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10206"/>
      </p:ext>
    </p:extLst>
  </p:cSld>
  <p:clrMapOvr>
    <a:masterClrMapping/>
  </p:clrMapOvr>
  <p:transition spd="med">
    <p:wipe dir="r"/>
  </p:transition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970194"/>
      </p:ext>
    </p:extLst>
  </p:cSld>
  <p:clrMapOvr>
    <a:masterClrMapping/>
  </p:clrMapOvr>
  <p:transition spd="med">
    <p:wipe dir="r"/>
  </p:transition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08276"/>
      </p:ext>
    </p:extLst>
  </p:cSld>
  <p:clrMapOvr>
    <a:masterClrMapping/>
  </p:clrMapOvr>
  <p:transition spd="med">
    <p:wipe dir="r"/>
  </p:transition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26222"/>
      </p:ext>
    </p:extLst>
  </p:cSld>
  <p:clrMapOvr>
    <a:masterClrMapping/>
  </p:clrMapOvr>
  <p:transition spd="med">
    <p:wipe dir="r"/>
  </p:transition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394834"/>
      </p:ext>
    </p:extLst>
  </p:cSld>
  <p:clrMapOvr>
    <a:masterClrMapping/>
  </p:clrMapOvr>
  <p:transition spd="med">
    <p:wipe dir="r"/>
  </p:transition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8368874"/>
      </p:ext>
    </p:extLst>
  </p:cSld>
  <p:clrMapOvr>
    <a:masterClrMapping/>
  </p:clrMapOvr>
  <p:transition spd="med">
    <p:wipe dir="r"/>
  </p:transition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59390"/>
      </p:ext>
    </p:extLst>
  </p:cSld>
  <p:clrMapOvr>
    <a:masterClrMapping/>
  </p:clrMapOvr>
  <p:transition spd="med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300" tIns="224300" rIns="224300" bIns="22430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936664"/>
      </p:ext>
    </p:extLst>
  </p:cSld>
  <p:clrMapOvr>
    <a:masterClrMapping/>
  </p:clrMapOvr>
  <p:transition spd="med">
    <p:wipe dir="r"/>
  </p:transition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044"/>
      </p:ext>
    </p:extLst>
  </p:cSld>
  <p:clrMapOvr>
    <a:masterClrMapping/>
  </p:clrMapOvr>
  <p:transition spd="med">
    <p:wipe dir="r"/>
  </p:transition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821890"/>
      </p:ext>
    </p:extLst>
  </p:cSld>
  <p:clrMapOvr>
    <a:masterClrMapping/>
  </p:clrMapOvr>
  <p:transition spd="med">
    <p:wipe dir="r"/>
  </p:transition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624253"/>
      </p:ext>
    </p:extLst>
  </p:cSld>
  <p:clrMapOvr>
    <a:masterClrMapping/>
  </p:clrMapOvr>
  <p:transition spd="med">
    <p:wipe dir="r"/>
  </p:transition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958" tIns="168958" rIns="168958" bIns="16895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563057"/>
      </p:ext>
    </p:extLst>
  </p:cSld>
  <p:clrMapOvr>
    <a:masterClrMapping/>
  </p:clrMapOvr>
  <p:transition spd="med">
    <p:wipe dir="r"/>
  </p:transition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115245"/>
      </p:ext>
    </p:extLst>
  </p:cSld>
  <p:clrMapOvr>
    <a:masterClrMapping/>
  </p:clrMapOvr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813363737"/>
      </p:ext>
    </p:extLst>
  </p:cSld>
  <p:clrMapOvr>
    <a:masterClrMapping/>
  </p:clrMapOvr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108032927"/>
      </p:ext>
    </p:extLst>
  </p:cSld>
  <p:clrMapOvr>
    <a:masterClrMapping/>
  </p:clrMapOvr>
  <p:transition/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39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96746"/>
      </p:ext>
    </p:extLst>
  </p:cSld>
  <p:clrMapOvr>
    <a:masterClrMapping/>
  </p:clrMapOvr>
  <p:transition spd="med">
    <p:wipe dir="r"/>
  </p:transition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99910"/>
      </p:ext>
    </p:extLst>
  </p:cSld>
  <p:clrMapOvr>
    <a:masterClrMapping/>
  </p:clrMapOvr>
  <p:transition spd="med">
    <p:wipe dir="r"/>
  </p:transition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50407"/>
      </p:ext>
    </p:extLst>
  </p:cSld>
  <p:clrMapOvr>
    <a:masterClrMapping/>
  </p:clrMapOvr>
  <p:transition spd="med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4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7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416264"/>
      </p:ext>
    </p:extLst>
  </p:cSld>
  <p:clrMapOvr>
    <a:masterClrMapping/>
  </p:clrMapOvr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976335"/>
      </p:ext>
    </p:extLst>
  </p:cSld>
  <p:clrMapOvr>
    <a:masterClrMapping/>
  </p:clrMapOvr>
  <p:transition spd="med">
    <p:wipe dir="r"/>
  </p:transition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44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752429"/>
      </p:ext>
    </p:extLst>
  </p:cSld>
  <p:clrMapOvr>
    <a:masterClrMapping/>
  </p:clrMapOvr>
  <p:transition spd="slow">
    <p:fade/>
  </p:transition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82029231"/>
      </p:ext>
    </p:extLst>
  </p:cSld>
  <p:clrMapOvr>
    <a:masterClrMapping/>
  </p:clrMapOvr>
  <p:transition>
    <p:fade/>
  </p:transition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710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5686235"/>
      </p:ext>
    </p:extLst>
  </p:cSld>
  <p:clrMapOvr>
    <a:masterClrMapping/>
  </p:clrMapOvr>
  <p:transition spd="med">
    <p:wipe dir="r"/>
  </p:transition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116779"/>
      </p:ext>
    </p:extLst>
  </p:cSld>
  <p:clrMapOvr>
    <a:masterClrMapping/>
  </p:clrMapOvr>
  <p:transition spd="med">
    <p:wipe dir="r"/>
  </p:transition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855356"/>
      </p:ext>
    </p:extLst>
  </p:cSld>
  <p:clrMapOvr>
    <a:masterClrMapping/>
  </p:clrMapOvr>
  <p:transition spd="med">
    <p:wipe dir="r"/>
  </p:transition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429020"/>
      </p:ext>
    </p:extLst>
  </p:cSld>
  <p:clrMapOvr>
    <a:masterClrMapping/>
  </p:clrMapOvr>
  <p:transition spd="med">
    <p:wipe dir="r"/>
  </p:transition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395505"/>
      </p:ext>
    </p:extLst>
  </p:cSld>
  <p:clrMapOvr>
    <a:masterClrMapping/>
  </p:clrMapOvr>
  <p:transition spd="med">
    <p:wipe dir="r"/>
  </p:transition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539" tIns="59768" rIns="119539" bIns="59768"/>
          <a:lstStyle/>
          <a:p>
            <a:pPr defTabSz="897842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366020"/>
      </p:ext>
    </p:extLst>
  </p:cSld>
  <p:clrMapOvr>
    <a:masterClrMapping/>
  </p:clrMapOvr>
  <p:transition spd="med">
    <p:wipe dir="r"/>
  </p:transition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310474"/>
      </p:ext>
    </p:extLst>
  </p:cSld>
  <p:clrMapOvr>
    <a:masterClrMapping/>
  </p:clrMapOvr>
  <p:transition spd="med">
    <p:wipe dir="r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831249806"/>
      </p:ext>
    </p:extLst>
  </p:cSld>
  <p:clrMapOvr>
    <a:masterClrMapping/>
  </p:clrMapOvr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844840"/>
      </p:ext>
    </p:extLst>
  </p:cSld>
  <p:clrMapOvr>
    <a:masterClrMapping/>
  </p:clrMapOvr>
  <p:transition spd="med">
    <p:wipe dir="r"/>
  </p:transition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8562" tIns="298562" rIns="298562" bIns="298562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4595737"/>
      </p:ext>
    </p:extLst>
  </p:cSld>
  <p:clrMapOvr>
    <a:masterClrMapping/>
  </p:clrMapOvr>
  <p:transition spd="med">
    <p:wipe dir="r"/>
  </p:transition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955" tIns="179306" rIns="179306" bIns="179306" anchor="ctr"/>
          <a:lstStyle/>
          <a:p>
            <a:pPr defTabSz="897842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539" tIns="59768" rIns="119539" bIns="59768" anchor="ctr"/>
          <a:lstStyle/>
          <a:p>
            <a:pPr defTabSz="897842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834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6578483"/>
      </p:ext>
    </p:extLst>
  </p:cSld>
  <p:clrMapOvr>
    <a:masterClrMapping/>
  </p:clrMapOvr>
  <p:transition spd="med">
    <p:wipe dir="r"/>
  </p:transition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092"/>
            <a:ext cx="2895600" cy="274637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2632941564"/>
      </p:ext>
    </p:extLst>
  </p:cSld>
  <p:clrMapOvr>
    <a:masterClrMapping/>
  </p:clrMapOvr>
  <p:transition spd="slow">
    <p:fade/>
  </p:transition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042"/>
            <a:ext cx="2895600" cy="274637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622892"/>
      </p:ext>
    </p:extLst>
  </p:cSld>
  <p:clrMapOvr>
    <a:masterClrMapping/>
  </p:clrMapOvr>
  <p:transition spd="med">
    <p:wipe dir="r"/>
  </p:transition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4215776734"/>
      </p:ext>
    </p:extLst>
  </p:cSld>
  <p:clrMapOvr>
    <a:masterClrMapping/>
  </p:clrMapOvr>
  <p:transition spd="med">
    <p:wipe dir="r"/>
  </p:transition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7617626"/>
      </p:ext>
    </p:extLst>
  </p:cSld>
  <p:clrMapOvr>
    <a:masterClrMapping/>
  </p:clrMapOvr>
  <p:transition spd="med">
    <p:wipe dir="r"/>
  </p:transition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197621"/>
      </p:ext>
    </p:extLst>
  </p:cSld>
  <p:clrMapOvr>
    <a:masterClrMapping/>
  </p:clrMapOvr>
  <p:transition spd="med">
    <p:wipe dir="r"/>
  </p:transition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9213" indent="-302668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3976647635"/>
      </p:ext>
    </p:extLst>
  </p:cSld>
  <p:clrMapOvr>
    <a:masterClrMapping/>
  </p:clrMapOvr>
  <p:transition spd="med">
    <p:wipe dir="r"/>
  </p:transition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522" tIns="51072" rIns="101522" bIns="51072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05864072"/>
      </p:ext>
    </p:extLst>
  </p:cSld>
  <p:clrMapOvr>
    <a:masterClrMapping/>
  </p:clrMapOvr>
  <p:transition spd="med">
    <p:wipe dir="r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997177839"/>
      </p:ext>
    </p:extLst>
  </p:cSld>
  <p:clrMapOvr>
    <a:masterClrMapping/>
  </p:clrMapOvr>
  <p:transition/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22" tIns="51072" rIns="101522" bIns="51072" anchor="ctr"/>
          <a:lstStyle/>
          <a:p>
            <a:pPr algn="ctr" defTabSz="897842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522" tIns="51072" rIns="101522" bIns="51072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7842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7842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936832201"/>
      </p:ext>
    </p:extLst>
  </p:cSld>
  <p:clrMapOvr>
    <a:masterClrMapping/>
  </p:clrMapOvr>
  <p:transition spd="med">
    <p:wipe dir="r"/>
  </p:transition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704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8308788"/>
      </p:ext>
    </p:extLst>
  </p:cSld>
  <p:clrMapOvr>
    <a:masterClrMapping/>
  </p:clrMapOvr>
  <p:transition spd="med">
    <p:wipe dir="r"/>
  </p:transition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710" y="1947864"/>
            <a:ext cx="1398587" cy="139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3815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3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38728" y="3124047"/>
            <a:ext cx="5953125" cy="600076"/>
          </a:xfrm>
          <a:noFill/>
          <a:ln w="9525">
            <a:noFill/>
            <a:miter lim="800000"/>
          </a:ln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700" b="0" i="0" dirty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65937732"/>
      </p:ext>
    </p:extLst>
  </p:cSld>
  <p:clrMapOvr>
    <a:masterClrMapping/>
  </p:clrMapOvr>
  <p:transition spd="med">
    <p:wipe dir="r"/>
  </p:transition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9"/>
          <p:cNvCxnSpPr>
            <a:cxnSpLocks noChangeShapeType="1"/>
          </p:cNvCxnSpPr>
          <p:nvPr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196281"/>
            <a:ext cx="8279946" cy="443198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1" y="931072"/>
            <a:ext cx="8267140" cy="35171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400">
                <a:solidFill>
                  <a:schemeClr val="tx1"/>
                </a:solidFill>
                <a:latin typeface="Museo Sans For Dell" pitchFamily="2" charset="0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 typeface="Museo Sans For Dell" pitchFamily="2" charset="0"/>
              <a:buChar char="–"/>
              <a:defRPr sz="210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90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defRPr sz="16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defRPr sz="15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7D2B6DB0-807F-4486-9CB4-1FE332FA476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175277"/>
      </p:ext>
    </p:extLst>
  </p:cSld>
  <p:clrMapOvr>
    <a:masterClrMapping/>
  </p:clrMapOvr>
  <p:transition spd="med">
    <p:wipe dir="r"/>
  </p:transition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21" tIns="59759" rIns="119521" bIns="59759" anchor="ctr"/>
          <a:lstStyle/>
          <a:p>
            <a:pPr algn="ctr" defTabSz="897842">
              <a:defRPr/>
            </a:pPr>
            <a:endParaRPr lang="en-US" sz="3200" dirty="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845769"/>
      </p:ext>
    </p:extLst>
  </p:cSld>
  <p:clrMapOvr>
    <a:masterClrMapping/>
  </p:clrMapOvr>
  <p:transition spd="med">
    <p:wipe dir="r"/>
  </p:transition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70943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1095"/>
            <a:ext cx="4023360" cy="354568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343"/>
            <a:ext cx="8279946" cy="613453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D1DE98D-7DBE-46FD-9819-906BE2FDE1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4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705871"/>
      </p:ext>
    </p:extLst>
  </p:cSld>
  <p:clrMapOvr>
    <a:masterClrMapping/>
  </p:clrMapOvr>
  <p:transition spd="med">
    <p:wipe dir="r"/>
  </p:transition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10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3839" y="934413"/>
            <a:ext cx="4023360" cy="2166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defRPr sz="2400" b="0">
                <a:solidFill>
                  <a:schemeClr val="tx1"/>
                </a:solidFill>
                <a:latin typeface="Museo Sans For Dell" pitchFamily="2" charset="0"/>
              </a:defRPr>
            </a:lvl1pPr>
            <a:lvl2pPr marL="751019" indent="-302668">
              <a:lnSpc>
                <a:spcPct val="100000"/>
              </a:lnSpc>
              <a:spcBef>
                <a:spcPts val="400"/>
              </a:spcBef>
              <a:defRPr sz="2100" b="0">
                <a:solidFill>
                  <a:schemeClr val="tx1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defRPr sz="1900" b="0">
                <a:solidFill>
                  <a:schemeClr val="tx1"/>
                </a:solidFill>
                <a:latin typeface="Museo Sans For Dell" pitchFamily="2" charset="0"/>
              </a:defRPr>
            </a:lvl3pPr>
            <a:lvl4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2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100"/>
            </a:lvl1pPr>
            <a:lvl2pPr>
              <a:lnSpc>
                <a:spcPct val="100000"/>
              </a:lnSpc>
              <a:defRPr sz="19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defRPr sz="2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4" y="196173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639F51A1-9FEC-46F0-BC78-2B7A80F96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567284"/>
      </p:ext>
    </p:extLst>
  </p:cSld>
  <p:clrMapOvr>
    <a:masterClrMapping/>
  </p:clrMapOvr>
  <p:transition spd="med">
    <p:wipe dir="r"/>
  </p:transition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7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1"/>
          <p:cNvSpPr txBox="1">
            <a:spLocks noChangeArrowheads="1"/>
          </p:cNvSpPr>
          <p:nvPr userDrawn="1"/>
        </p:nvSpPr>
        <p:spPr bwMode="auto">
          <a:xfrm>
            <a:off x="1411288" y="13239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19539" tIns="59768" rIns="119539" bIns="59768"/>
          <a:lstStyle/>
          <a:p>
            <a:pPr defTabSz="897842">
              <a:spcBef>
                <a:spcPts val="800"/>
              </a:spcBef>
              <a:buClr>
                <a:srgbClr val="0085C3"/>
              </a:buClr>
            </a:pPr>
            <a:endParaRPr lang="en-US" altLang="zh-TW" sz="2700">
              <a:solidFill>
                <a:srgbClr val="444444"/>
              </a:solidFill>
              <a:latin typeface="Museo Sans For Dell"/>
              <a:ea typeface="SimSun" panose="02010600030101010101" pitchFamily="2" charset="-122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4" y="196176"/>
            <a:ext cx="8239126" cy="33239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3389" y="4824413"/>
            <a:ext cx="260350" cy="114300"/>
          </a:xfrm>
        </p:spPr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C2F8F467-7015-4054-ADD7-36CD0EA9FC1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2102302"/>
      </p:ext>
    </p:extLst>
  </p:cSld>
  <p:clrMapOvr>
    <a:masterClrMapping/>
  </p:clrMapOvr>
  <p:transition spd="med">
    <p:wipe dir="r"/>
  </p:transition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7ADE680-B59D-4FC0-81B5-B5E7348628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394754"/>
      </p:ext>
    </p:extLst>
  </p:cSld>
  <p:clrMapOvr>
    <a:masterClrMapping/>
  </p:clrMapOvr>
  <p:transition spd="med">
    <p:wipe dir="r"/>
  </p:transition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6"/>
          <p:cNvCxnSpPr>
            <a:cxnSpLocks noChangeShapeType="1"/>
          </p:cNvCxnSpPr>
          <p:nvPr userDrawn="1"/>
        </p:nvCxnSpPr>
        <p:spPr bwMode="auto">
          <a:xfrm>
            <a:off x="436655" y="4629150"/>
            <a:ext cx="8262937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5B835FEF-A4E3-4EB6-8119-9339417AA9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25346"/>
      </p:ext>
    </p:extLst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5003" rIns="0" bIns="4500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81" y="1277943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43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52005234"/>
      </p:ext>
    </p:extLst>
  </p:cSld>
  <p:clrMapOvr>
    <a:masterClrMapping/>
  </p:clrMapOvr>
  <p:transition spd="med">
    <p:wipe dir="r"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60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13" y="4902994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92746"/>
      </p:ext>
    </p:extLst>
  </p:cSld>
  <p:clrMapOvr>
    <a:masterClrMapping/>
  </p:clrMapOvr>
  <p:transition spd="med">
    <p:wipe dir="r"/>
  </p:transition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27432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98562" tIns="298562" rIns="298562" bIns="298562">
            <a:normAutofit/>
          </a:bodyPr>
          <a:lstStyle>
            <a:lvl1pPr>
              <a:defRPr sz="37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rIns="119521"/>
          <a:lstStyle>
            <a:lvl1pPr algn="l" eaLnBrk="0" hangingPunct="0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B8CB498C-E93D-4E2B-AFEF-55B2C142D8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vert="horz" lIns="0" tIns="0" rIns="119521" bIns="0" rtlCol="0" anchor="ctr"/>
          <a:lstStyle>
            <a:lvl1pPr algn="l" eaLnBrk="1" hangingPunct="1">
              <a:defRPr sz="13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endParaRPr lang="en-US"/>
          </a:p>
        </p:txBody>
      </p:sp>
      <p:sp>
        <p:nvSpPr>
          <p:cNvPr id="5" name="Date Placeholder 8"/>
          <p:cNvSpPr>
            <a:spLocks noGrp="1"/>
          </p:cNvSpPr>
          <p:nvPr>
            <p:ph type="dt" sz="half" idx="12"/>
          </p:nvPr>
        </p:nvSpPr>
        <p:spPr>
          <a:xfrm>
            <a:off x="1901825" y="4819650"/>
            <a:ext cx="914400" cy="114300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73011"/>
      </p:ext>
    </p:extLst>
  </p:cSld>
  <p:clrMapOvr>
    <a:masterClrMapping/>
  </p:clrMapOvr>
  <p:transition spd="med">
    <p:wipe dir="r"/>
  </p:transition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3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842">
              <a:defRPr/>
            </a:pPr>
            <a:r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3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842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842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525" tIns="59764" rIns="119525" bIns="59764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842">
              <a:defRPr/>
            </a:pPr>
            <a:endParaRPr lang="en-US" sz="320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39" tIns="59768" rIns="119539" bIns="59768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065277"/>
      </p:ext>
    </p:extLst>
  </p:cSld>
  <p:clrMapOvr>
    <a:masterClrMapping/>
  </p:clrMapOvr>
  <p:transition spd="med">
    <p:wipe dir="r"/>
  </p:transition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/>
          <p:nvPr userDrawn="1"/>
        </p:nvSpPr>
        <p:spPr bwMode="auto">
          <a:xfrm>
            <a:off x="4122738" y="1157292"/>
            <a:ext cx="5021262" cy="3994150"/>
          </a:xfrm>
          <a:custGeom>
            <a:avLst/>
            <a:gdLst>
              <a:gd name="T0" fmla="*/ 5014122 w 5022056"/>
              <a:gd name="T1" fmla="*/ 0 h 3993356"/>
              <a:gd name="T2" fmla="*/ 5014122 w 5022056"/>
              <a:gd name="T3" fmla="*/ 4001302 h 3993356"/>
              <a:gd name="T4" fmla="*/ 0 w 5022056"/>
              <a:gd name="T5" fmla="*/ 4001302 h 3993356"/>
              <a:gd name="T6" fmla="*/ 5014122 w 5022056"/>
              <a:gd name="T7" fmla="*/ 0 h 399335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238955" tIns="179306" rIns="179306" bIns="179306" anchor="ctr"/>
          <a:lstStyle/>
          <a:p>
            <a:pPr defTabSz="897842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5" name="Freeform 12"/>
          <p:cNvSpPr/>
          <p:nvPr userDrawn="1"/>
        </p:nvSpPr>
        <p:spPr bwMode="auto">
          <a:xfrm>
            <a:off x="4100514" y="1114427"/>
            <a:ext cx="5072062" cy="4037013"/>
          </a:xfrm>
          <a:custGeom>
            <a:avLst/>
            <a:gdLst>
              <a:gd name="T0" fmla="*/ 5043487 w 5072062"/>
              <a:gd name="T1" fmla="*/ 57260 h 4036219"/>
              <a:gd name="T2" fmla="*/ 0 w 5072062"/>
              <a:gd name="T3" fmla="*/ 4044165 h 4036219"/>
              <a:gd name="T4" fmla="*/ 5057775 w 5072062"/>
              <a:gd name="T5" fmla="*/ 4044165 h 4036219"/>
              <a:gd name="T6" fmla="*/ 5057775 w 5072062"/>
              <a:gd name="T7" fmla="*/ 0 h 4036219"/>
              <a:gd name="T8" fmla="*/ 5072062 w 5072062"/>
              <a:gd name="T9" fmla="*/ 744410 h 403621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19539" tIns="59768" rIns="119539" bIns="59768" anchor="ctr"/>
          <a:lstStyle/>
          <a:p>
            <a:pPr defTabSz="897842" eaLnBrk="0" hangingPunct="0"/>
            <a:endParaRPr lang="zh-TW" altLang="en-US" sz="3200">
              <a:solidFill>
                <a:srgbClr val="444444"/>
              </a:solidFill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6" name="Picture 9" descr="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6375" y="3849693"/>
            <a:ext cx="1022350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274325" y="274428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bg1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52834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1136705"/>
      </p:ext>
    </p:extLst>
  </p:cSld>
  <p:clrMapOvr>
    <a:masterClrMapping/>
  </p:clrMapOvr>
  <p:transition spd="med">
    <p:wipe dir="r"/>
  </p:transition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52400" y="4787092"/>
            <a:ext cx="2895600" cy="274637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Calibri" panose="020F050202020403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3011059275"/>
      </p:ext>
    </p:extLst>
  </p:cSld>
  <p:clrMapOvr>
    <a:masterClrMapping/>
  </p:clrMapOvr>
  <p:transition spd="slow">
    <p:fade/>
  </p:transition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00154"/>
            <a:ext cx="8229600" cy="33944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042"/>
            <a:ext cx="2895600" cy="274637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zh-CN" altLang="en-US" sz="320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918883F9-A21E-4D69-845F-10B57AF3CC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259423"/>
      </p:ext>
    </p:extLst>
  </p:cSld>
  <p:clrMapOvr>
    <a:masterClrMapping/>
  </p:clrMapOvr>
  <p:transition spd="med">
    <p:wipe dir="r"/>
  </p:transition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18"/>
            <a:ext cx="2895600" cy="215900"/>
          </a:xfrm>
          <a:prstGeom prst="rect">
            <a:avLst/>
          </a:prstGeom>
        </p:spPr>
        <p:txBody>
          <a:bodyPr lIns="119539" tIns="59768" rIns="119539" bIns="59768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</p:spTree>
    <p:extLst>
      <p:ext uri="{BB962C8B-B14F-4D97-AF65-F5344CB8AC3E}">
        <p14:creationId xmlns:p14="http://schemas.microsoft.com/office/powerpoint/2010/main" val="2964742428"/>
      </p:ext>
    </p:extLst>
  </p:cSld>
  <p:clrMapOvr>
    <a:masterClrMapping/>
  </p:clrMapOvr>
  <p:transition spd="med">
    <p:wipe dir="r"/>
  </p:transition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447675" y="1335088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8"/>
          <p:cNvCxnSpPr/>
          <p:nvPr/>
        </p:nvCxnSpPr>
        <p:spPr>
          <a:xfrm>
            <a:off x="447675" y="3808413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9"/>
          <p:cNvSpPr/>
          <p:nvPr/>
        </p:nvSpPr>
        <p:spPr bwMode="gray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Rectangle 13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18"/>
          <p:cNvSpPr/>
          <p:nvPr/>
        </p:nvSpPr>
        <p:spPr bwMode="hidden">
          <a:xfrm>
            <a:off x="2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9539" tIns="59768" rIns="119539" bIns="59768" anchor="ctr"/>
          <a:lstStyle/>
          <a:p>
            <a:pPr algn="ctr" defTabSz="897842">
              <a:defRPr/>
            </a:pPr>
            <a:endParaRPr lang="en-US" sz="3200">
              <a:solidFill>
                <a:srgbClr val="444444"/>
              </a:solidFill>
              <a:latin typeface="Trebuchet MS" panose="020B0603020202020204" pitchFamily="34" charset="0"/>
            </a:endParaRPr>
          </a:p>
        </p:txBody>
      </p:sp>
      <p:pic>
        <p:nvPicPr>
          <p:cNvPr id="9" name="Picture 10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9138"/>
            <a:ext cx="1487487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5330"/>
              </a:lnSpc>
              <a:defRPr sz="48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457202" y="3124047"/>
            <a:ext cx="5953125" cy="600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fr-FR" smtClean="0"/>
              <a:t>Modifiez le style des sous-titres du masque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1225766"/>
      </p:ext>
    </p:extLst>
  </p:cSld>
  <p:clrMapOvr>
    <a:masterClrMapping/>
  </p:clrMapOvr>
  <p:transition spd="med">
    <p:wipe dir="r"/>
  </p:transition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136914"/>
      </p:ext>
    </p:extLst>
  </p:cSld>
  <p:clrMapOvr>
    <a:masterClrMapping/>
  </p:clrMapOvr>
  <p:transition spd="med">
    <p:wipe dir="r"/>
  </p:transition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74319" y="1097280"/>
            <a:ext cx="7955280" cy="238842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19" y="271885"/>
            <a:ext cx="7955280" cy="64008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295275" y="1554480"/>
            <a:ext cx="7955280" cy="301752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Font typeface="Arial" panose="020B0604020202020204" pitchFamily="34" charset="0"/>
              <a:buChar char="•"/>
              <a:defRPr sz="1900">
                <a:solidFill>
                  <a:schemeClr val="bg2"/>
                </a:solidFill>
                <a:latin typeface="Museo Sans For Dell" pitchFamily="2" charset="0"/>
              </a:defRPr>
            </a:lvl1pPr>
            <a:lvl2pPr marL="749213" indent="-302668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6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3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9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defRPr sz="16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988603618"/>
      </p:ext>
    </p:extLst>
  </p:cSld>
  <p:clrMapOvr>
    <a:masterClrMapping/>
  </p:clrMapOvr>
  <p:transition spd="med">
    <p:wipe dir="r"/>
  </p:transition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14300"/>
            <a:ext cx="8229600" cy="3429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1148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2800350"/>
            <a:ext cx="8382000" cy="17716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>
          <a:xfrm>
            <a:off x="1828857" y="4821238"/>
            <a:ext cx="1395413" cy="114300"/>
          </a:xfrm>
        </p:spPr>
        <p:txBody>
          <a:bodyPr/>
          <a:lstStyle>
            <a:lvl1pPr eaLnBrk="0" hangingPunct="0">
              <a:defRPr>
                <a:solidFill>
                  <a:srgbClr val="000000">
                    <a:lumMod val="60000"/>
                    <a:lumOff val="40000"/>
                  </a:srgbClr>
                </a:solidFill>
                <a:latin typeface="Arial" panose="020B0604020202020204" pitchFamily="34" charset="0"/>
                <a:ea typeface="+mn-ea"/>
              </a:defRPr>
            </a:lvl1pPr>
          </a:lstStyle>
          <a:p>
            <a:pPr>
              <a:defRPr/>
            </a:pPr>
            <a:endParaRPr altLang="zh-TW"/>
          </a:p>
        </p:txBody>
      </p:sp>
      <p:sp>
        <p:nvSpPr>
          <p:cNvPr id="7" name="Footer Placeholder 6"/>
          <p:cNvSpPr>
            <a:spLocks noGrp="1" noChangeArrowheads="1"/>
          </p:cNvSpPr>
          <p:nvPr>
            <p:ph type="ftr" sz="quarter" idx="11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wrap="square" lIns="101522" tIns="51072" rIns="101522" bIns="51072" numCol="1" anchorCtr="0" compatLnSpc="1"/>
          <a:lstStyle>
            <a:lvl1pPr eaLnBrk="1" hangingPunct="1">
              <a:defRPr>
                <a:solidFill>
                  <a:srgbClr val="666666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842">
              <a:defRPr/>
            </a:pPr>
            <a:endParaRPr lang="en-US" altLang="zh-TW" sz="3200"/>
          </a:p>
        </p:txBody>
      </p:sp>
      <p:sp>
        <p:nvSpPr>
          <p:cNvPr id="8" name="Slide Number Placeholder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34976" y="4822825"/>
            <a:ext cx="260350" cy="114300"/>
          </a:xfrm>
        </p:spPr>
        <p:txBody>
          <a:bodyPr/>
          <a:lstStyle>
            <a:lvl1pPr eaLnBrk="0" hangingPunct="0">
              <a:defRPr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F145082-27BA-47C1-891E-8EDE577B120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81135089"/>
      </p:ext>
    </p:extLst>
  </p:cSld>
  <p:clrMapOvr>
    <a:masterClrMapping/>
  </p:clrMapOvr>
  <p:transition spd="med">
    <p:wipe dir="r"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60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46670"/>
      </p:ext>
    </p:extLst>
  </p:cSld>
  <p:clrMapOvr>
    <a:masterClrMapping/>
  </p:clrMapOvr>
  <p:transition spd="med">
    <p:wipe dir="r"/>
  </p:transition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9"/>
          <p:cNvSpPr/>
          <p:nvPr userDrawn="1"/>
        </p:nvSpPr>
        <p:spPr>
          <a:xfrm>
            <a:off x="0" y="0"/>
            <a:ext cx="9144000" cy="541338"/>
          </a:xfrm>
          <a:prstGeom prst="rect">
            <a:avLst/>
          </a:prstGeom>
          <a:solidFill>
            <a:srgbClr val="0E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22" tIns="51072" rIns="101522" bIns="51072" anchor="ctr"/>
          <a:lstStyle/>
          <a:p>
            <a:pPr algn="ctr" defTabSz="897842">
              <a:defRPr/>
            </a:pPr>
            <a:endParaRPr lang="ko-KR" altLang="en-US" sz="32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슬라이드 번호 개체 틀 4"/>
          <p:cNvSpPr txBox="1"/>
          <p:nvPr userDrawn="1"/>
        </p:nvSpPr>
        <p:spPr bwMode="auto">
          <a:xfrm>
            <a:off x="4094164" y="4964114"/>
            <a:ext cx="977900" cy="200025"/>
          </a:xfrm>
          <a:prstGeom prst="rect">
            <a:avLst/>
          </a:prstGeom>
          <a:noFill/>
          <a:ln>
            <a:noFill/>
          </a:ln>
        </p:spPr>
        <p:txBody>
          <a:bodyPr lIns="101522" tIns="51072" rIns="101522" bIns="51072"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50" charset="-127"/>
                <a:ea typeface="Gulim" panose="020B0600000101010101" pitchFamily="50" charset="-127"/>
              </a:defRPr>
            </a:lvl9pPr>
          </a:lstStyle>
          <a:p>
            <a:pPr algn="ctr" defTabSz="897842" eaLnBrk="1" hangingPunct="1">
              <a:defRPr/>
            </a:pPr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  <a:fld id="{493554C7-4A95-4571-8185-C731EB7EB863}" type="slidenum"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pPr algn="ctr" defTabSz="897842" eaLnBrk="1" hangingPunct="1">
                <a:defRPr/>
              </a:pPr>
              <a:t>‹#›</a:t>
            </a:fld>
            <a:r>
              <a:rPr kumimoji="0" lang="en-US" altLang="ko-KR" sz="1300" b="1" dirty="0" smtClean="0">
                <a:solidFill>
                  <a:srgbClr val="444444"/>
                </a:solidFill>
                <a:latin typeface="Arial" panose="020B0604020202020204" pitchFamily="34" charset="0"/>
                <a:ea typeface="Malgun Gothic" panose="020B0503020000020004" pitchFamily="50" charset="-127"/>
                <a:cs typeface="Arial" panose="020B0604020202020204" pitchFamily="34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13644180"/>
      </p:ext>
    </p:extLst>
  </p:cSld>
  <p:clrMapOvr>
    <a:masterClrMapping/>
  </p:clrMapOvr>
  <p:transition spd="med">
    <p:wipe dir="r"/>
  </p:transition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Dell Blue 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whit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7823200" y="3816355"/>
            <a:ext cx="1023938" cy="102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Placeholder 21"/>
          <p:cNvSpPr>
            <a:spLocks noGrp="1"/>
          </p:cNvSpPr>
          <p:nvPr>
            <p:ph type="ctrTitle"/>
          </p:nvPr>
        </p:nvSpPr>
        <p:spPr>
          <a:xfrm>
            <a:off x="274325" y="275856"/>
            <a:ext cx="5200791" cy="1661993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72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 smtClean="0"/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274325" y="2286704"/>
            <a:ext cx="5200791" cy="373949"/>
          </a:xfrm>
        </p:spPr>
        <p:txBody>
          <a:bodyPr>
            <a:spAutoFit/>
          </a:bodyPr>
          <a:lstStyle>
            <a:lvl1pPr marL="0" indent="0" algn="l">
              <a:buFont typeface="Wingdings" panose="05000000000000000000" pitchFamily="2" charset="2"/>
              <a:buNone/>
              <a:defRPr sz="27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9240763"/>
      </p:ext>
    </p:extLst>
  </p:cSld>
  <p:clrMapOvr>
    <a:masterClrMapping/>
  </p:clrMapOvr>
  <p:transition spd="med">
    <p:wipe dir="r"/>
  </p:transition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7538F-1D32-471F-A0F2-87574C9C39C8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2020/6/19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lIns="120048" tIns="60023" rIns="120048" bIns="60023"/>
          <a:lstStyle/>
          <a:p>
            <a:pPr defTabSz="897842" fontAlgn="auto">
              <a:spcBef>
                <a:spcPts val="0"/>
              </a:spcBef>
              <a:spcAft>
                <a:spcPts val="0"/>
              </a:spcAft>
            </a:pPr>
            <a:endParaRPr lang="zh-TW" altLang="en-US" sz="1900">
              <a:solidFill>
                <a:prstClr val="black">
                  <a:tint val="75000"/>
                </a:prstClr>
              </a:solidFill>
              <a:latin typeface="Museo Sans For Del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20202-4225-4888-88BD-34E0CA7087C6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736174"/>
      </p:ext>
    </p:extLst>
  </p:cSld>
  <p:clrMapOvr>
    <a:masterClrMapping/>
  </p:clrMapOvr>
  <p:transition spd="med">
    <p:wipe dir="r"/>
  </p:transition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94" tIns="45097" rIns="90194" bIns="4509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94" tIns="45097" rIns="90194" bIns="4509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194" tIns="45097" rIns="90194" bIns="45097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22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47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38404"/>
      </p:ext>
    </p:extLst>
  </p:cSld>
  <p:clrMapOvr>
    <a:masterClrMapping/>
  </p:clrMapOvr>
  <p:transition spd="med">
    <p:wipe dir="r"/>
  </p:transition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50055"/>
      </p:ext>
    </p:extLst>
  </p:cSld>
  <p:clrMapOvr>
    <a:masterClrMapping/>
  </p:clrMapOvr>
  <p:transition spd="med">
    <p:wipe dir="r"/>
  </p:transition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2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69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97906"/>
      </p:ext>
    </p:extLst>
  </p:cSld>
  <p:clrMapOvr>
    <a:masterClrMapping/>
  </p:clrMapOvr>
  <p:transition spd="med">
    <p:wipe dir="r"/>
  </p:transition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465" indent="-17133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190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20220"/>
      </p:ext>
    </p:extLst>
  </p:cSld>
  <p:clrMapOvr>
    <a:masterClrMapping/>
  </p:clrMapOvr>
  <p:transition spd="med">
    <p:wipe dir="r"/>
  </p:transition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371826"/>
      </p:ext>
    </p:extLst>
  </p:cSld>
  <p:clrMapOvr>
    <a:masterClrMapping/>
  </p:clrMapOvr>
  <p:transition spd="med">
    <p:wipe dir="r"/>
  </p:transition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2733956"/>
      </p:ext>
    </p:extLst>
  </p:cSld>
  <p:clrMapOvr>
    <a:masterClrMapping/>
  </p:clrMapOvr>
  <p:transition spd="med">
    <p:wipe dir="r"/>
  </p:transition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35746"/>
      </p:ext>
    </p:extLst>
  </p:cSld>
  <p:clrMapOvr>
    <a:masterClrMapping/>
  </p:clrMapOvr>
  <p:transition spd="med">
    <p:wipe dir="r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48013"/>
      </p:ext>
    </p:extLst>
  </p:cSld>
  <p:clrMapOvr>
    <a:masterClrMapping/>
  </p:clrMapOvr>
  <p:transition spd="med">
    <p:wipe dir="r"/>
  </p:transition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29393"/>
      </p:ext>
    </p:extLst>
  </p:cSld>
  <p:clrMapOvr>
    <a:masterClrMapping/>
  </p:clrMapOvr>
  <p:transition spd="med">
    <p:wipe dir="r"/>
  </p:transition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05001"/>
      </p:ext>
    </p:extLst>
  </p:cSld>
  <p:clrMapOvr>
    <a:masterClrMapping/>
  </p:clrMapOvr>
  <p:transition spd="med">
    <p:wipe dir="r"/>
  </p:transition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94094"/>
      </p:ext>
    </p:extLst>
  </p:cSld>
  <p:clrMapOvr>
    <a:masterClrMapping/>
  </p:clrMapOvr>
  <p:transition spd="med">
    <p:wipe dir="r"/>
  </p:transition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721688"/>
      </p:ext>
    </p:extLst>
  </p:cSld>
  <p:clrMapOvr>
    <a:masterClrMapping/>
  </p:clrMapOvr>
  <p:transition spd="med">
    <p:wipe dir="r"/>
  </p:transition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4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7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11171"/>
      </p:ext>
    </p:extLst>
  </p:cSld>
  <p:clrMapOvr>
    <a:masterClrMapping/>
  </p:clrMapOvr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611543520"/>
      </p:ext>
    </p:extLst>
  </p:cSld>
  <p:clrMapOvr>
    <a:masterClrMapping/>
  </p:clrMapOvr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29264597"/>
      </p:ext>
    </p:extLst>
  </p:cSld>
  <p:clrMapOvr>
    <a:masterClrMapping/>
  </p:clrMapOvr>
  <p:transition/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60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19" y="4902994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819760"/>
      </p:ext>
    </p:extLst>
  </p:cSld>
  <p:clrMapOvr>
    <a:masterClrMapping/>
  </p:clrMapOvr>
  <p:transition spd="med">
    <p:wipe dir="r"/>
  </p:transition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60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06249"/>
      </p:ext>
    </p:extLst>
  </p:cSld>
  <p:clrMapOvr>
    <a:masterClrMapping/>
  </p:clrMapOvr>
  <p:transition spd="med">
    <p:wipe dir="r"/>
  </p:transition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5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22867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1374635"/>
      </p:ext>
    </p:extLst>
  </p:cSld>
  <p:clrMapOvr>
    <a:masterClrMapping/>
  </p:clrMapOvr>
  <p:transition spd="med">
    <p:wipe dir="r"/>
  </p:transition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859364"/>
      </p:ext>
    </p:extLst>
  </p:cSld>
  <p:clrMapOvr>
    <a:masterClrMapping/>
  </p:clrMapOvr>
  <p:transition spd="med">
    <p:wipe dir="r"/>
  </p:transition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867" indent="0" algn="ctr">
              <a:buNone/>
              <a:defRPr sz="2000"/>
            </a:lvl2pPr>
            <a:lvl3pPr marL="897728" indent="0" algn="ctr">
              <a:buNone/>
              <a:defRPr sz="1800"/>
            </a:lvl3pPr>
            <a:lvl4pPr marL="1346657" indent="0" algn="ctr">
              <a:buNone/>
              <a:defRPr sz="1600"/>
            </a:lvl4pPr>
            <a:lvl5pPr marL="1795454" indent="0" algn="ctr">
              <a:buNone/>
              <a:defRPr sz="1600"/>
            </a:lvl5pPr>
            <a:lvl6pPr marL="2243962" indent="0" algn="ctr">
              <a:buNone/>
              <a:defRPr sz="1600"/>
            </a:lvl6pPr>
            <a:lvl7pPr marL="2692875" indent="0" algn="ctr">
              <a:buNone/>
              <a:defRPr sz="1600"/>
            </a:lvl7pPr>
            <a:lvl8pPr marL="3141833" indent="0" algn="ctr">
              <a:buNone/>
              <a:defRPr sz="1600"/>
            </a:lvl8pPr>
            <a:lvl9pPr marL="359064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352079"/>
      </p:ext>
    </p:extLst>
  </p:cSld>
  <p:clrMapOvr>
    <a:masterClrMapping/>
  </p:clrMapOvr>
  <p:transition spd="med">
    <p:wipe dir="r"/>
  </p:transition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5850202"/>
      </p:ext>
    </p:extLst>
  </p:cSld>
  <p:clrMapOvr>
    <a:masterClrMapping/>
  </p:clrMapOvr>
  <p:transition spd="med">
    <p:wipe dir="r"/>
  </p:transition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867" indent="0">
              <a:buNone/>
              <a:defRPr sz="2000"/>
            </a:lvl2pPr>
            <a:lvl3pPr marL="897728" indent="0">
              <a:buNone/>
              <a:defRPr sz="1800"/>
            </a:lvl3pPr>
            <a:lvl4pPr marL="1346657" indent="0">
              <a:buNone/>
              <a:defRPr sz="1600"/>
            </a:lvl4pPr>
            <a:lvl5pPr marL="1795454" indent="0">
              <a:buNone/>
              <a:defRPr sz="1600"/>
            </a:lvl5pPr>
            <a:lvl6pPr marL="2243962" indent="0">
              <a:buNone/>
              <a:defRPr sz="1600"/>
            </a:lvl6pPr>
            <a:lvl7pPr marL="2692875" indent="0">
              <a:buNone/>
              <a:defRPr sz="1600"/>
            </a:lvl7pPr>
            <a:lvl8pPr marL="3141833" indent="0">
              <a:buNone/>
              <a:defRPr sz="1600"/>
            </a:lvl8pPr>
            <a:lvl9pPr marL="359064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8106218"/>
      </p:ext>
    </p:extLst>
  </p:cSld>
  <p:clrMapOvr>
    <a:masterClrMapping/>
  </p:clrMapOvr>
  <p:transition spd="med">
    <p:wipe dir="r"/>
  </p:transition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7358973"/>
      </p:ext>
    </p:extLst>
  </p:cSld>
  <p:clrMapOvr>
    <a:masterClrMapping/>
  </p:clrMapOvr>
  <p:transition spd="med">
    <p:wipe dir="r"/>
  </p:transition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1397292"/>
      </p:ext>
    </p:extLst>
  </p:cSld>
  <p:clrMapOvr>
    <a:masterClrMapping/>
  </p:clrMapOvr>
  <p:transition spd="med">
    <p:wipe dir="r"/>
  </p:transition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6292740"/>
      </p:ext>
    </p:extLst>
  </p:cSld>
  <p:clrMapOvr>
    <a:masterClrMapping/>
  </p:clrMapOvr>
  <p:transition spd="med">
    <p:wipe dir="r"/>
  </p:transition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1079620"/>
      </p:ext>
    </p:extLst>
  </p:cSld>
  <p:clrMapOvr>
    <a:masterClrMapping/>
  </p:clrMapOvr>
  <p:transition spd="med">
    <p:wipe dir="r"/>
  </p:transition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541868"/>
      </p:ext>
    </p:extLst>
  </p:cSld>
  <p:clrMapOvr>
    <a:masterClrMapping/>
  </p:clrMapOvr>
  <p:transition spd="med">
    <p:wipe dir="r"/>
  </p:transition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867" indent="0">
              <a:buNone/>
              <a:defRPr sz="2800"/>
            </a:lvl2pPr>
            <a:lvl3pPr marL="897728" indent="0">
              <a:buNone/>
              <a:defRPr sz="2400"/>
            </a:lvl3pPr>
            <a:lvl4pPr marL="1346657" indent="0">
              <a:buNone/>
              <a:defRPr sz="2000"/>
            </a:lvl4pPr>
            <a:lvl5pPr marL="1795454" indent="0">
              <a:buNone/>
              <a:defRPr sz="2000"/>
            </a:lvl5pPr>
            <a:lvl6pPr marL="2243962" indent="0">
              <a:buNone/>
              <a:defRPr sz="2000"/>
            </a:lvl6pPr>
            <a:lvl7pPr marL="2692875" indent="0">
              <a:buNone/>
              <a:defRPr sz="2000"/>
            </a:lvl7pPr>
            <a:lvl8pPr marL="3141833" indent="0">
              <a:buNone/>
              <a:defRPr sz="2000"/>
            </a:lvl8pPr>
            <a:lvl9pPr marL="359064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198828"/>
      </p:ext>
    </p:extLst>
  </p:cSld>
  <p:clrMapOvr>
    <a:masterClrMapping/>
  </p:clrMapOvr>
  <p:transition spd="med">
    <p:wipe dir="r"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9" rIns="6736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9" rIns="6736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65" tIns="34289" rIns="67365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938490"/>
      </p:ext>
    </p:extLst>
  </p:cSld>
  <p:clrMapOvr>
    <a:masterClrMapping/>
  </p:clrMapOvr>
  <p:transition spd="med">
    <p:wipe dir="r"/>
  </p:transition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8745952"/>
      </p:ext>
    </p:extLst>
  </p:cSld>
  <p:clrMapOvr>
    <a:masterClrMapping/>
  </p:clrMapOvr>
  <p:transition spd="med">
    <p:wipe dir="r"/>
  </p:transition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49688"/>
      </p:ext>
    </p:extLst>
  </p:cSld>
  <p:clrMapOvr>
    <a:masterClrMapping/>
  </p:clrMapOvr>
  <p:transition spd="med">
    <p:wipe dir="r"/>
  </p:transition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839641"/>
      </p:ext>
    </p:extLst>
  </p:cSld>
  <p:clrMapOvr>
    <a:masterClrMapping/>
  </p:clrMapOvr>
  <p:transition spd="med">
    <p:wipe dir="r"/>
  </p:transition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78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875697"/>
      </p:ext>
    </p:extLst>
  </p:cSld>
  <p:clrMapOvr>
    <a:masterClrMapping/>
  </p:clrMapOvr>
  <p:transition spd="med">
    <p:wipe dir="r"/>
  </p:transition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846" tIns="44922" rIns="89846" bIns="4492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4081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71546511"/>
      </p:ext>
    </p:extLst>
  </p:cSld>
  <p:clrMapOvr>
    <a:masterClrMapping/>
  </p:clrMapOvr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61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495" tIns="59749" rIns="119495" bIns="5974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09" tIns="59753" rIns="119509" bIns="59753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6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09" tIns="59753" rIns="119509" bIns="5975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511974"/>
      </p:ext>
    </p:extLst>
  </p:cSld>
  <p:clrMapOvr>
    <a:masterClrMapping/>
  </p:clrMapOvr>
  <p:transition spd="med">
    <p:wipe dir="r"/>
  </p:transition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41096280"/>
      </p:ext>
    </p:extLst>
  </p:cSld>
  <p:clrMapOvr>
    <a:masterClrMapping/>
  </p:clrMapOvr>
  <p:transition spd="med">
    <p:wipe dir="r"/>
  </p:transition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pPr defTabSz="673190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907379375"/>
      </p:ext>
    </p:extLst>
  </p:cSld>
  <p:clrMapOvr>
    <a:masterClrMapping/>
  </p:clrMapOvr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43000" y="2702096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48867" indent="0" algn="ctr">
              <a:buNone/>
              <a:defRPr sz="2000"/>
            </a:lvl2pPr>
            <a:lvl3pPr marL="897728" indent="0" algn="ctr">
              <a:buNone/>
              <a:defRPr sz="1800"/>
            </a:lvl3pPr>
            <a:lvl4pPr marL="1346657" indent="0" algn="ctr">
              <a:buNone/>
              <a:defRPr sz="1600"/>
            </a:lvl4pPr>
            <a:lvl5pPr marL="1795454" indent="0" algn="ctr">
              <a:buNone/>
              <a:defRPr sz="1600"/>
            </a:lvl5pPr>
            <a:lvl6pPr marL="2243962" indent="0" algn="ctr">
              <a:buNone/>
              <a:defRPr sz="1600"/>
            </a:lvl6pPr>
            <a:lvl7pPr marL="2692875" indent="0" algn="ctr">
              <a:buNone/>
              <a:defRPr sz="1600"/>
            </a:lvl7pPr>
            <a:lvl8pPr marL="3141833" indent="0" algn="ctr">
              <a:buNone/>
              <a:defRPr sz="1600"/>
            </a:lvl8pPr>
            <a:lvl9pPr marL="3590645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42070-6961-44B5-938F-27A1C064F9BE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2874185"/>
      </p:ext>
    </p:extLst>
  </p:cSld>
  <p:clrMapOvr>
    <a:masterClrMapping/>
  </p:clrMapOvr>
  <p:transition spd="med">
    <p:wipe dir="r"/>
  </p:transition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38BD6-E844-46BE-8FE6-61336521BDF3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3136473"/>
      </p:ext>
    </p:extLst>
  </p:cSld>
  <p:clrMapOvr>
    <a:masterClrMapping/>
  </p:clrMapOvr>
  <p:transition spd="med">
    <p:wipe dir="r"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411466"/>
      </p:ext>
    </p:extLst>
  </p:cSld>
  <p:clrMapOvr>
    <a:masterClrMapping/>
  </p:clrMapOvr>
  <p:transition spd="med">
    <p:wipe dir="r"/>
  </p:transition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282708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3441708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48867" indent="0">
              <a:buNone/>
              <a:defRPr sz="2000"/>
            </a:lvl2pPr>
            <a:lvl3pPr marL="897728" indent="0">
              <a:buNone/>
              <a:defRPr sz="1800"/>
            </a:lvl3pPr>
            <a:lvl4pPr marL="1346657" indent="0">
              <a:buNone/>
              <a:defRPr sz="1600"/>
            </a:lvl4pPr>
            <a:lvl5pPr marL="1795454" indent="0">
              <a:buNone/>
              <a:defRPr sz="1600"/>
            </a:lvl5pPr>
            <a:lvl6pPr marL="2243962" indent="0">
              <a:buNone/>
              <a:defRPr sz="1600"/>
            </a:lvl6pPr>
            <a:lvl7pPr marL="2692875" indent="0">
              <a:buNone/>
              <a:defRPr sz="1600"/>
            </a:lvl7pPr>
            <a:lvl8pPr marL="3141833" indent="0">
              <a:buNone/>
              <a:defRPr sz="1600"/>
            </a:lvl8pPr>
            <a:lvl9pPr marL="3590645" indent="0">
              <a:buNone/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CDBD5-4B5A-4FED-B1E1-D20E0F1993AA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0543213"/>
      </p:ext>
    </p:extLst>
  </p:cSld>
  <p:clrMapOvr>
    <a:masterClrMapping/>
  </p:clrMapOvr>
  <p:transition spd="med">
    <p:wipe dir="r"/>
  </p:transition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3815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30281"/>
            <a:ext cx="4057650" cy="36131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29DFE-C3C6-4D35-BAF7-A7367287A7A1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2393404"/>
      </p:ext>
    </p:extLst>
  </p:cSld>
  <p:clrMapOvr>
    <a:masterClrMapping/>
  </p:clrMapOvr>
  <p:transition spd="med">
    <p:wipe dir="r"/>
  </p:transition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274643"/>
            <a:ext cx="7886700" cy="99377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9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9" y="1879600"/>
            <a:ext cx="3868737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48867" indent="0">
              <a:buNone/>
              <a:defRPr sz="2000" b="1"/>
            </a:lvl2pPr>
            <a:lvl3pPr marL="897728" indent="0">
              <a:buNone/>
              <a:defRPr sz="1800" b="1"/>
            </a:lvl3pPr>
            <a:lvl4pPr marL="1346657" indent="0">
              <a:buNone/>
              <a:defRPr sz="1600" b="1"/>
            </a:lvl4pPr>
            <a:lvl5pPr marL="1795454" indent="0">
              <a:buNone/>
              <a:defRPr sz="1600" b="1"/>
            </a:lvl5pPr>
            <a:lvl6pPr marL="2243962" indent="0">
              <a:buNone/>
              <a:defRPr sz="1600" b="1"/>
            </a:lvl6pPr>
            <a:lvl7pPr marL="2692875" indent="0">
              <a:buNone/>
              <a:defRPr sz="1600" b="1"/>
            </a:lvl7pPr>
            <a:lvl8pPr marL="3141833" indent="0">
              <a:buNone/>
              <a:defRPr sz="1600" b="1"/>
            </a:lvl8pPr>
            <a:lvl9pPr marL="359064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C805D-BC7A-44D6-A221-DB95D71B8CCC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4336069"/>
      </p:ext>
    </p:extLst>
  </p:cSld>
  <p:clrMapOvr>
    <a:masterClrMapping/>
  </p:clrMapOvr>
  <p:transition spd="med">
    <p:wipe dir="r"/>
  </p:transition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BA54A-C9AC-4B61-90F4-CD7BBFDC659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148927"/>
      </p:ext>
    </p:extLst>
  </p:cSld>
  <p:clrMapOvr>
    <a:masterClrMapping/>
  </p:clrMapOvr>
  <p:transition spd="med">
    <p:wipe dir="r"/>
  </p:transition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400B14-8098-4A8F-B45F-8727FE61E787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6399119"/>
      </p:ext>
    </p:extLst>
  </p:cSld>
  <p:clrMapOvr>
    <a:masterClrMapping/>
  </p:clrMapOvr>
  <p:transition spd="med">
    <p:wipe dir="r"/>
  </p:transition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1372DA-427E-454B-8A84-958E5FC5C91B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8294337"/>
      </p:ext>
    </p:extLst>
  </p:cSld>
  <p:clrMapOvr>
    <a:masterClrMapping/>
  </p:clrMapOvr>
  <p:transition spd="med">
    <p:wipe dir="r"/>
  </p:transition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37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74148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48867" indent="0">
              <a:buNone/>
              <a:defRPr sz="2800"/>
            </a:lvl2pPr>
            <a:lvl3pPr marL="897728" indent="0">
              <a:buNone/>
              <a:defRPr sz="2400"/>
            </a:lvl3pPr>
            <a:lvl4pPr marL="1346657" indent="0">
              <a:buNone/>
              <a:defRPr sz="2000"/>
            </a:lvl4pPr>
            <a:lvl5pPr marL="1795454" indent="0">
              <a:buNone/>
              <a:defRPr sz="2000"/>
            </a:lvl5pPr>
            <a:lvl6pPr marL="2243962" indent="0">
              <a:buNone/>
              <a:defRPr sz="2000"/>
            </a:lvl6pPr>
            <a:lvl7pPr marL="2692875" indent="0">
              <a:buNone/>
              <a:defRPr sz="2000"/>
            </a:lvl7pPr>
            <a:lvl8pPr marL="3141833" indent="0">
              <a:buNone/>
              <a:defRPr sz="2000"/>
            </a:lvl8pPr>
            <a:lvl9pPr marL="3590645" indent="0">
              <a:buNone/>
              <a:defRPr sz="2000"/>
            </a:lvl9pPr>
          </a:lstStyle>
          <a:p>
            <a:pPr lvl="0"/>
            <a:endParaRPr lang="zh-TW" altLang="en-US" noProof="0">
              <a:sym typeface="Museo Sans For Dell" pitchFamily="2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378" y="1543052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48867" indent="0">
              <a:buNone/>
              <a:defRPr sz="1400"/>
            </a:lvl2pPr>
            <a:lvl3pPr marL="897728" indent="0">
              <a:buNone/>
              <a:defRPr sz="1200"/>
            </a:lvl3pPr>
            <a:lvl4pPr marL="1346657" indent="0">
              <a:buNone/>
              <a:defRPr sz="1000"/>
            </a:lvl4pPr>
            <a:lvl5pPr marL="1795454" indent="0">
              <a:buNone/>
              <a:defRPr sz="1000"/>
            </a:lvl5pPr>
            <a:lvl6pPr marL="2243962" indent="0">
              <a:buNone/>
              <a:defRPr sz="1000"/>
            </a:lvl6pPr>
            <a:lvl7pPr marL="2692875" indent="0">
              <a:buNone/>
              <a:defRPr sz="1000"/>
            </a:lvl7pPr>
            <a:lvl8pPr marL="3141833" indent="0">
              <a:buNone/>
              <a:defRPr sz="1000"/>
            </a:lvl8pPr>
            <a:lvl9pPr marL="3590645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B23F9-FBA3-4E64-8246-E44CAE253860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2323099"/>
      </p:ext>
    </p:extLst>
  </p:cSld>
  <p:clrMapOvr>
    <a:masterClrMapping/>
  </p:clrMapOvr>
  <p:transition spd="med">
    <p:wipe dir="r"/>
  </p:transition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3AFD6-8305-4775-96C5-043C49FE104F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400825"/>
      </p:ext>
    </p:extLst>
  </p:cSld>
  <p:clrMapOvr>
    <a:masterClrMapping/>
  </p:clrMapOvr>
  <p:transition spd="med">
    <p:wipe dir="r"/>
  </p:transition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35751" y="196964"/>
            <a:ext cx="2070100" cy="434657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25450" y="196964"/>
            <a:ext cx="6057900" cy="43465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91C44-372A-4D9A-A4F4-5673DF2064D9}" type="slidenum">
              <a:rPr lang="zh-TW" altLang="en-US"/>
              <a:pPr>
                <a:defRPr/>
              </a:pPr>
              <a:t>‹#›</a:t>
            </a:fld>
            <a:endParaRPr lang="en-US" altLang="zh-TW" sz="1800" dirty="0">
              <a:latin typeface="Arial" charset="0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buFont typeface="Arial" charset="0"/>
              <a:buNone/>
              <a:defRPr>
                <a:latin typeface="Arial" charset="0"/>
                <a:ea typeface="SimSun" pitchFamily="2" charset="-122"/>
                <a:sym typeface="Museo Sans For Del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07130"/>
      </p:ext>
    </p:extLst>
  </p:cSld>
  <p:clrMapOvr>
    <a:masterClrMapping/>
  </p:clrMapOvr>
  <p:transition spd="med">
    <p:wipe dir="r"/>
  </p:transition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83662"/>
      </p:ext>
    </p:extLst>
  </p:cSld>
  <p:clrMapOvr>
    <a:masterClrMapping/>
  </p:clrMapOvr>
  <p:transition spd="med">
    <p:wipe dir="r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01" indent="-17059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01" indent="-17059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3492"/>
      </p:ext>
    </p:extLst>
  </p:cSld>
  <p:clrMapOvr>
    <a:masterClrMapping/>
  </p:clrMapOvr>
  <p:transition spd="med">
    <p:wipe dir="r"/>
  </p:transition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341"/>
            <a:ext cx="5200791" cy="1661993"/>
          </a:xfrm>
          <a:prstGeom prst="rect">
            <a:avLst/>
          </a:prstGeom>
        </p:spPr>
        <p:txBody>
          <a:bodyPr wrap="square" lIns="0" rIns="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41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778"/>
            <a:ext cx="5200791" cy="2077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15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51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86554"/>
      </p:ext>
    </p:extLst>
  </p:cSld>
  <p:clrMapOvr>
    <a:masterClrMapping/>
  </p:clrMapOvr>
  <p:transition spd="med">
    <p:wipe dir="r"/>
  </p:transition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>
                <a:ea typeface="SimSun" pitchFamily="2" charset="-122"/>
              </a:defRPr>
            </a:lvl1pPr>
          </a:lstStyle>
          <a:p>
            <a:pPr>
              <a:defRPr/>
            </a:pPr>
            <a:fld id="{0C9F1198-C61D-48C6-883B-2CC947E0DB3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779838" y="4786321"/>
            <a:ext cx="2895600" cy="215900"/>
          </a:xfrm>
          <a:prstGeom prst="rect">
            <a:avLst/>
          </a:prstGeom>
        </p:spPr>
        <p:txBody>
          <a:bodyPr lIns="89846" tIns="44922" rIns="89846" bIns="44922"/>
          <a:lstStyle>
            <a:lvl1pPr eaLnBrk="1" hangingPunct="1">
              <a:defRPr>
                <a:solidFill>
                  <a:srgbClr val="444444"/>
                </a:solidFill>
                <a:latin typeface="Arial" charset="0"/>
                <a:ea typeface="+mn-ea"/>
              </a:defRPr>
            </a:lvl1pPr>
          </a:lstStyle>
          <a:p>
            <a:pPr defTabSz="674081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44997288"/>
      </p:ext>
    </p:extLst>
  </p:cSld>
  <p:clrMapOvr>
    <a:masterClrMapping/>
  </p:clrMapOvr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5453" y="28584"/>
            <a:ext cx="8239125" cy="7207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984791343"/>
      </p:ext>
    </p:extLst>
  </p:cSld>
  <p:clrMapOvr>
    <a:masterClrMapping/>
  </p:clrMapOvr>
  <p:transition spd="med">
    <p:wipe dir="r"/>
  </p:transition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/>
          <p:nvPr userDrawn="1"/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r>
              <a:rPr lang="en-US" dirty="0">
                <a:solidFill>
                  <a:srgbClr val="000000">
                    <a:lumMod val="60000"/>
                    <a:lumOff val="40000"/>
                  </a:srgbClr>
                </a:solidFill>
              </a:rPr>
              <a:t>Confidential</a:t>
            </a:r>
          </a:p>
        </p:txBody>
      </p:sp>
      <p:sp>
        <p:nvSpPr>
          <p:cNvPr id="6" name="Slide Number Placeholder 5"/>
          <p:cNvSpPr txBox="1"/>
          <p:nvPr userDrawn="1"/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lIns="0" tIns="0" rIns="119509" bIns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defTabSz="897617">
              <a:defRPr/>
            </a:pPr>
            <a:fld id="{116A85C1-27ED-4431-8B7E-C187FA0F4681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 defTabSz="897617">
                <a:defRPr/>
              </a:pPr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5918" y="971550"/>
            <a:ext cx="8239125" cy="1080000"/>
          </a:xfrm>
          <a:prstGeom prst="rect">
            <a:avLst/>
          </a:prstGeom>
        </p:spPr>
        <p:txBody>
          <a:bodyPr lIns="119495" tIns="59749" rIns="119495" bIns="59749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3"/>
          </p:nvPr>
        </p:nvSpPr>
        <p:spPr>
          <a:xfrm>
            <a:off x="742950" y="4821238"/>
            <a:ext cx="1885950" cy="114300"/>
          </a:xfrm>
          <a:prstGeom prst="rect">
            <a:avLst/>
          </a:prstGeom>
        </p:spPr>
        <p:txBody>
          <a:bodyPr lIns="119509" tIns="59753" rIns="119509" bIns="59753"/>
          <a:lstStyle>
            <a:lvl1pPr eaLnBrk="1" hangingPunct="1">
              <a:defRPr>
                <a:solidFill>
                  <a:srgbClr val="444444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976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eaLnBrk="0" hangingPunct="0">
              <a:defRPr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41D66CD7-5A27-46C9-BCD4-5F179383692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>
          <a:xfrm>
            <a:off x="1828800" y="4821238"/>
            <a:ext cx="914400" cy="114300"/>
          </a:xfrm>
        </p:spPr>
        <p:txBody>
          <a:bodyPr lIns="119509" tIns="59753" rIns="119509" bIns="59753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1332092"/>
      </p:ext>
    </p:extLst>
  </p:cSld>
  <p:clrMapOvr>
    <a:masterClrMapping/>
  </p:clrMapOvr>
  <p:transition spd="med">
    <p:wipe dir="r"/>
  </p:transition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35177139"/>
      </p:ext>
    </p:extLst>
  </p:cSld>
  <p:clrMapOvr>
    <a:masterClrMapping/>
  </p:clrMapOvr>
  <p:transition spd="med">
    <p:wipe dir="r"/>
  </p:transition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14403"/>
            <a:ext cx="8259511" cy="3732376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74687"/>
            <a:ext cx="8259510" cy="60570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914400" y="4812507"/>
            <a:ext cx="12192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457200" y="4812507"/>
            <a:ext cx="3048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fld id="{ACA7129F-610C-493A-841C-57F51B2E98F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>
          <a:xfrm>
            <a:off x="2743200" y="4812507"/>
            <a:ext cx="3810000" cy="273844"/>
          </a:xfrm>
          <a:prstGeom prst="rect">
            <a:avLst/>
          </a:prstGeom>
        </p:spPr>
        <p:txBody>
          <a:bodyPr lIns="50803" tIns="25718" rIns="50803" bIns="25718"/>
          <a:lstStyle/>
          <a:p>
            <a:pPr defTabSz="673190" fontAlgn="auto"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rgbClr val="FFFFFF"/>
                </a:solidFill>
                <a:latin typeface="Museo For Dell"/>
              </a:rPr>
              <a:t>Intersil Confidential Information</a:t>
            </a:r>
            <a:endParaRPr lang="en-US" sz="1400" dirty="0">
              <a:solidFill>
                <a:srgbClr val="FFFFFF"/>
              </a:solidFill>
              <a:latin typeface="Museo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122343582"/>
      </p:ext>
    </p:extLst>
  </p:cSld>
  <p:clrMapOvr>
    <a:masterClrMapping/>
  </p:clrMapOvr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21836"/>
      </p:ext>
    </p:extLst>
  </p:cSld>
  <p:clrMapOvr>
    <a:masterClrMapping/>
  </p:clrMapOvr>
  <p:transition spd="med">
    <p:wipe dir="r"/>
  </p:transition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47110"/>
      </p:ext>
    </p:extLst>
  </p:cSld>
  <p:clrMapOvr>
    <a:masterClrMapping/>
  </p:clrMapOvr>
  <p:transition spd="med">
    <p:wipe dir="r"/>
  </p:transition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46460"/>
      </p:ext>
    </p:extLst>
  </p:cSld>
  <p:clrMapOvr>
    <a:masterClrMapping/>
  </p:clrMapOvr>
  <p:transition spd="med">
    <p:wipe dir="r"/>
  </p:transition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2" y="274581"/>
            <a:ext cx="5200791" cy="1661993"/>
          </a:xfrm>
          <a:prstGeom prst="rect">
            <a:avLst/>
          </a:prstGeom>
        </p:spPr>
        <p:txBody>
          <a:bodyPr wrap="square" lIns="0" tIns="44760" rIns="0" bIns="44760" anchor="b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 hasCustomPrompt="1"/>
          </p:nvPr>
        </p:nvSpPr>
        <p:spPr>
          <a:xfrm>
            <a:off x="274322" y="2252134"/>
            <a:ext cx="5200791" cy="311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1" i="0" smtClean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491" y="3862848"/>
            <a:ext cx="932650" cy="93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717142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01" indent="-17059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09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2501" indent="-17059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82722"/>
      </p:ext>
    </p:extLst>
  </p:cSld>
  <p:clrMapOvr>
    <a:masterClrMapping/>
  </p:clrMapOvr>
  <p:transition spd="med">
    <p:wipe dir="r"/>
  </p:transition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00613917"/>
      </p:ext>
    </p:extLst>
  </p:cSld>
  <p:clrMapOvr>
    <a:masterClrMapping/>
  </p:clrMapOvr>
  <p:transition spd="med">
    <p:wipe dir="r"/>
  </p:transition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5"/>
            <a:ext cx="7955280" cy="640080"/>
          </a:xfrm>
          <a:prstGeom prst="rect">
            <a:avLst/>
          </a:prstGeom>
        </p:spPr>
        <p:txBody>
          <a:bodyPr lIns="0" tIns="44760" rIns="0" bIns="44760">
            <a:normAutofit/>
          </a:bodyPr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058726"/>
            <a:ext cx="7960422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271727" y="1541498"/>
            <a:ext cx="7958137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85685799"/>
      </p:ext>
    </p:extLst>
  </p:cSld>
  <p:clrMapOvr>
    <a:masterClrMapping/>
  </p:clrMapOvr>
  <p:transition spd="med">
    <p:wipe dir="r"/>
  </p:transition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760" y="1277952"/>
            <a:ext cx="3843337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1"/>
          </p:nvPr>
        </p:nvSpPr>
        <p:spPr>
          <a:xfrm>
            <a:off x="4376739" y="1277952"/>
            <a:ext cx="385286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75673277"/>
      </p:ext>
    </p:extLst>
  </p:cSld>
  <p:clrMapOvr>
    <a:masterClrMapping/>
  </p:clrMapOvr>
  <p:transition spd="med">
    <p:wipe dir="r"/>
  </p:transition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108" y="271463"/>
            <a:ext cx="4295219" cy="640080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05732594"/>
      </p:ext>
    </p:extLst>
  </p:cSld>
  <p:clrMapOvr>
    <a:masterClrMapping/>
  </p:clrMapOvr>
  <p:transition spd="med">
    <p:wipe dir="r"/>
  </p:transition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3050" y="274057"/>
            <a:ext cx="4865304" cy="48633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767702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52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36650402"/>
      </p:ext>
    </p:extLst>
  </p:cSld>
  <p:clrMapOvr>
    <a:masterClrMapping/>
  </p:clrMapOvr>
  <p:transition spd="med">
    <p:wipe dir="r"/>
  </p:transition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274320"/>
            <a:ext cx="4297680" cy="840802"/>
          </a:xfrm>
          <a:prstGeom prst="rect">
            <a:avLst/>
          </a:prstGeom>
        </p:spPr>
        <p:txBody>
          <a:bodyPr lIns="0" tIns="44760" rIns="0" bIns="4476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subTitle" idx="11" hasCustomPrompt="1"/>
          </p:nvPr>
        </p:nvSpPr>
        <p:spPr>
          <a:xfrm>
            <a:off x="266700" y="1114326"/>
            <a:ext cx="4305300" cy="313267"/>
          </a:xfrm>
          <a:prstGeom prst="rect">
            <a:avLst/>
          </a:prstGeom>
        </p:spPr>
        <p:txBody>
          <a:bodyPr lIns="0" tIns="44760" rIns="0" bIns="44760" anchor="t" anchorCtr="0"/>
          <a:lstStyle>
            <a:lvl1pPr marL="222842" indent="-222842">
              <a:buNone/>
              <a:defRPr lang="en-US" b="1" dirty="0" smtClean="0"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541498"/>
            <a:ext cx="4291012" cy="2928937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38678" indent="-16602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29255" indent="-224429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9334380"/>
      </p:ext>
    </p:extLst>
  </p:cSld>
  <p:clrMapOvr>
    <a:masterClrMapping/>
  </p:clrMapOvr>
  <p:transition spd="med">
    <p:wipe dir="r"/>
  </p:transition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er no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2409"/>
            <a:ext cx="7955280" cy="472577"/>
          </a:xfrm>
          <a:prstGeom prst="rect">
            <a:avLst/>
          </a:prstGeom>
        </p:spPr>
        <p:txBody>
          <a:bodyPr lIns="0" tIns="44760" rIns="0" bIns="44760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001759001"/>
      </p:ext>
    </p:extLst>
  </p:cSld>
  <p:clrMapOvr>
    <a:masterClrMapping/>
  </p:clrMapOvr>
  <p:transition spd="med">
    <p:wipe dir="r"/>
  </p:transition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830867"/>
      </p:ext>
    </p:extLst>
  </p:cSld>
  <p:clrMapOvr>
    <a:masterClrMapping/>
  </p:clrMapOvr>
  <p:transition spd="med">
    <p:wipe dir="r"/>
  </p:transition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87325"/>
      </p:ext>
    </p:extLst>
  </p:cSld>
  <p:clrMapOvr>
    <a:masterClrMapping/>
  </p:clrMapOvr>
  <p:transition spd="med">
    <p:wipe dir="r"/>
  </p:transition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67400"/>
      </p:ext>
    </p:extLst>
  </p:cSld>
  <p:clrMapOvr>
    <a:masterClrMapping/>
  </p:clrMapOvr>
  <p:transition spd="med">
    <p:wipe dir="r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229138"/>
      </p:ext>
    </p:extLst>
  </p:cSld>
  <p:clrMapOvr>
    <a:masterClrMapping/>
  </p:clrMapOvr>
  <p:transition spd="med">
    <p:wipe dir="r"/>
  </p:transition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imag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02614"/>
      </p:ext>
    </p:extLst>
  </p:cSld>
  <p:clrMapOvr>
    <a:masterClrMapping/>
  </p:clrMapOvr>
  <p:transition spd="med">
    <p:wipe dir="r"/>
  </p:transition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Dell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27214"/>
      </p:ext>
    </p:extLst>
  </p:cSld>
  <p:clrMapOvr>
    <a:masterClrMapping/>
  </p:clrMapOvr>
  <p:transition spd="med">
    <p:wipe dir="r"/>
  </p:transition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25608"/>
      </p:ext>
    </p:extLst>
  </p:cSld>
  <p:clrMapOvr>
    <a:masterClrMapping/>
  </p:clrMapOvr>
  <p:transition spd="med">
    <p:wipe dir="r"/>
  </p:transition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_Oran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ea typeface="Arial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917333"/>
      </p:ext>
    </p:extLst>
  </p:cSld>
  <p:clrMapOvr>
    <a:masterClrMapping/>
  </p:clrMapOvr>
  <p:transition spd="med">
    <p:wipe dir="r"/>
  </p:transition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_Dell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4581" y="1748271"/>
            <a:ext cx="6850901" cy="1495794"/>
          </a:xfrm>
          <a:prstGeom prst="rect">
            <a:avLst/>
          </a:prstGeom>
        </p:spPr>
        <p:txBody>
          <a:bodyPr lIns="0" tIns="44760" rIns="0" bIns="44760"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92991"/>
      </p:ext>
    </p:extLst>
  </p:cSld>
  <p:clrMapOvr>
    <a:masterClrMapping/>
  </p:clrMapOvr>
  <p:transition spd="med">
    <p:wipe dir="r"/>
  </p:transition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2352"/>
      </p:ext>
    </p:extLst>
  </p:cSld>
  <p:clrMapOvr>
    <a:masterClrMapping/>
  </p:clrMapOvr>
  <p:transition spd="med">
    <p:wipe dir="r"/>
  </p:transition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0" y="1798082"/>
            <a:ext cx="15544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37784"/>
      </p:ext>
    </p:extLst>
  </p:cSld>
  <p:clrMapOvr>
    <a:masterClrMapping/>
  </p:clrMapOvr>
  <p:transition spd="med">
    <p:wipe dir="r"/>
  </p:transition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95127"/>
      </p:ext>
    </p:extLst>
  </p:cSld>
  <p:clrMapOvr>
    <a:masterClrMapping/>
  </p:clrMapOvr>
  <p:transition spd="med">
    <p:wipe dir="r"/>
  </p:transition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5494543"/>
      </p:ext>
    </p:extLst>
  </p:cSld>
  <p:clrMapOvr>
    <a:masterClrMapping/>
  </p:clrMapOvr>
  <p:transition spd="slow">
    <p:fade/>
  </p:transition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40080"/>
          </a:xfrm>
          <a:prstGeom prst="rect">
            <a:avLst/>
          </a:prstGeom>
        </p:spPr>
        <p:txBody>
          <a:bodyPr lIns="0" tIns="44938" rIns="0" bIns="44938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598" y="1277952"/>
            <a:ext cx="7958137" cy="31924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34354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75681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34595" indent="-22549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074314"/>
      </p:ext>
    </p:extLst>
  </p:cSld>
  <p:clrMapOvr>
    <a:masterClrMapping/>
  </p:clrMapOvr>
  <p:transition spd="med"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5136501"/>
      </p:ext>
    </p:extLst>
  </p:cSld>
  <p:clrMapOvr>
    <a:masterClrMapping/>
  </p:clrMapOvr>
  <p:transition spd="med">
    <p:wipe dir="r"/>
  </p:transition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17"/>
          <p:cNvSpPr>
            <a:spLocks noGrp="1"/>
          </p:cNvSpPr>
          <p:nvPr>
            <p:ph type="body" sz="quarter" idx="13" hasCustomPrompt="1"/>
          </p:nvPr>
        </p:nvSpPr>
        <p:spPr>
          <a:xfrm>
            <a:off x="72000" y="576002"/>
            <a:ext cx="9000000" cy="1296789"/>
          </a:xfrm>
          <a:prstGeom prst="rect">
            <a:avLst/>
          </a:prstGeom>
        </p:spPr>
        <p:txBody>
          <a:bodyPr lIns="90194" tIns="45097" rIns="90194" bIns="45097"/>
          <a:lstStyle>
            <a:lvl1pPr marL="179759" indent="-179759">
              <a:buClr>
                <a:srgbClr val="0085C3"/>
              </a:buClr>
              <a:defRPr sz="1600">
                <a:solidFill>
                  <a:schemeClr val="tx1"/>
                </a:solidFill>
              </a:defRPr>
            </a:lvl1pPr>
            <a:lvl2pPr marL="353168" indent="-173586">
              <a:buClr>
                <a:srgbClr val="0085C3"/>
              </a:buClr>
              <a:defRPr sz="1400" baseline="0">
                <a:solidFill>
                  <a:schemeClr val="tx1"/>
                </a:solidFill>
              </a:defRPr>
            </a:lvl2pPr>
            <a:lvl3pPr marL="533005" indent="-179759">
              <a:buClr>
                <a:srgbClr val="0085C3"/>
              </a:buClr>
              <a:buFont typeface="Arial" panose="020B0604020202020204" pitchFamily="34" charset="0"/>
              <a:buChar char="&gt;"/>
              <a:defRPr sz="1400" baseline="0">
                <a:solidFill>
                  <a:schemeClr val="tx1"/>
                </a:solidFill>
              </a:defRPr>
            </a:lvl3pPr>
            <a:lvl4pPr marL="1350551" indent="0">
              <a:buClr>
                <a:srgbClr val="0085C3"/>
              </a:buClr>
              <a:buNone/>
              <a:defRPr/>
            </a:lvl4pPr>
            <a:lvl5pPr marL="1800764" indent="0">
              <a:buClr>
                <a:srgbClr val="0085C3"/>
              </a:buClr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34" y="72000"/>
            <a:ext cx="9000000" cy="432000"/>
          </a:xfrm>
          <a:prstGeom prst="rect">
            <a:avLst/>
          </a:prstGeom>
        </p:spPr>
        <p:txBody>
          <a:bodyPr lIns="90194" tIns="45097" rIns="90194" bIns="45097"/>
          <a:lstStyle>
            <a:lvl1pPr algn="l">
              <a:defRPr sz="2400">
                <a:solidFill>
                  <a:srgbClr val="0085C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853236"/>
      </p:ext>
    </p:extLst>
  </p:cSld>
  <p:clrMapOvr>
    <a:masterClrMapping/>
  </p:clrMapOvr>
  <p:transition>
    <p:fade/>
  </p:transition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641117"/>
      </p:ext>
    </p:extLst>
  </p:cSld>
  <p:clrMapOvr>
    <a:masterClrMapping/>
  </p:clrMapOvr>
  <p:transition spd="med">
    <p:wipe dir="r"/>
  </p:transition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100">
                <a:solidFill>
                  <a:schemeClr val="bg2"/>
                </a:solidFill>
                <a:latin typeface="Museo Sans For Dell" pitchFamily="2" charset="0"/>
              </a:defRPr>
            </a:lvl1pPr>
            <a:lvl2pPr marL="423265" indent="-171335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9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8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11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225"/>
              </a:spcBef>
              <a:spcAft>
                <a:spcPts val="0"/>
              </a:spcAft>
              <a:buClr>
                <a:srgbClr val="AAAAAA"/>
              </a:buClr>
              <a:defRPr sz="9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274643"/>
            <a:ext cx="7886700" cy="993775"/>
          </a:xfrm>
          <a:prstGeom prst="rect">
            <a:avLst/>
          </a:prstGeom>
        </p:spPr>
        <p:txBody>
          <a:bodyPr lIns="90194" tIns="45097" rIns="90194" bIns="4509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7786640"/>
      </p:ext>
    </p:extLst>
  </p:cSld>
  <p:clrMapOvr>
    <a:masterClrMapping/>
  </p:clrMapOvr>
  <p:transition spd="med">
    <p:wipe dir="r"/>
  </p:transition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271886"/>
            <a:ext cx="7955280" cy="664797"/>
          </a:xfrm>
          <a:prstGeom prst="rect">
            <a:avLst/>
          </a:prstGeom>
        </p:spPr>
        <p:txBody>
          <a:bodyPr lIns="90192" tIns="45096" rIns="90192" bIns="45096"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014455836"/>
      </p:ext>
    </p:extLst>
  </p:cSld>
  <p:clrMapOvr>
    <a:masterClrMapping/>
  </p:clrMapOvr>
  <p:transition spd="med">
    <p:wipe dir="r"/>
  </p:transition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13" y="4772030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37" tIns="34286" rIns="67637" bIns="34286" rtlCol="0" anchor="ctr"/>
          <a:lstStyle/>
          <a:p>
            <a:pPr algn="ctr" defTabSz="667250"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947097"/>
      </p:ext>
    </p:extLst>
  </p:cSld>
  <p:clrMapOvr>
    <a:masterClrMapping/>
  </p:clrMapOvr>
  <p:transition spd="med">
    <p:wipe dir="r"/>
  </p:transition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8402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lIns="90192" tIns="45096" rIns="90192" bIns="45096"/>
          <a:lstStyle/>
          <a:p>
            <a:r>
              <a:rPr lang="zh-TW" altLang="en-US" noProof="1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527439161"/>
      </p:ext>
    </p:extLst>
  </p:cSld>
  <p:clrMapOvr>
    <a:masterClrMapping/>
  </p:clrMapOvr>
  <p:transition spd="med">
    <p:wipe dir="r"/>
  </p:transition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1424568"/>
      </p:ext>
    </p:extLst>
  </p:cSld>
  <p:clrMapOvr>
    <a:masterClrMapping/>
  </p:clrMapOvr>
  <p:transition spd="slow">
    <p:fade/>
  </p:transition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68958" indent="-168958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506873" indent="-168958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787824" indent="-112431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181462" indent="-16895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19171" indent="-168958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73617123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71039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3054" y="271463"/>
            <a:ext cx="4295219" cy="640080"/>
          </a:xfrm>
          <a:prstGeom prst="rect">
            <a:avLst/>
          </a:prstGeom>
        </p:spPr>
        <p:txBody>
          <a:bodyPr lIns="0" tIns="45003" rIns="0" bIns="45003"/>
          <a:lstStyle>
            <a:lvl1pPr>
              <a:defRPr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277943"/>
            <a:ext cx="4291012" cy="319246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43781" indent="-16699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36599" indent="-225887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5405081"/>
      </p:ext>
    </p:extLst>
  </p:cSld>
  <p:clrMapOvr>
    <a:masterClrMapping/>
  </p:clrMapOvr>
  <p:transition spd="med">
    <p:wipe dir="r"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10" tIns="168210" rIns="168210" bIns="16821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93064"/>
      </p:ext>
    </p:extLst>
  </p:cSld>
  <p:clrMapOvr>
    <a:masterClrMapping/>
  </p:clrMapOvr>
  <p:transition spd="med">
    <p:wipe dir="r"/>
  </p:transition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1"/>
            <a:ext cx="8239126" cy="64017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lnSpc>
                <a:spcPct val="90000"/>
              </a:lnSpc>
              <a:defRPr sz="2400" b="0" baseline="0">
                <a:solidFill>
                  <a:schemeClr val="accent1"/>
                </a:solidFill>
                <a:latin typeface="Museo Sans For Dell" pitchFamily="2" charset="0"/>
              </a:defRPr>
            </a:lvl1pPr>
          </a:lstStyle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3507966"/>
      </p:ext>
    </p:extLst>
  </p:cSld>
  <p:clrMapOvr>
    <a:masterClrMapping/>
  </p:clrMapOvr>
  <p:transition spd="med">
    <p:wipe dir="r"/>
  </p:transition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428212"/>
      </p:ext>
    </p:extLst>
  </p:cSld>
  <p:clrMapOvr>
    <a:masterClrMapping/>
  </p:clrMapOvr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311337"/>
      </p:ext>
    </p:extLst>
  </p:cSld>
  <p:clrMapOvr>
    <a:masterClrMapping/>
  </p:clrMapOvr>
  <p:transition spd="med">
    <p:wipe dir="r"/>
  </p:transition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080" y="196182"/>
            <a:ext cx="8279943" cy="622978"/>
          </a:xfrm>
          <a:prstGeom prst="rect">
            <a:avLst/>
          </a:prstGeom>
        </p:spPr>
        <p:txBody>
          <a:bodyPr lIns="67407" tIns="34289" rIns="67407" bIns="34289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970808548"/>
      </p:ext>
    </p:extLst>
  </p:cSld>
  <p:clrMapOvr>
    <a:masterClrMapping/>
  </p:clrMapOvr>
  <p:transition spd="med">
    <p:zoom dir="in"/>
  </p:transition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227468"/>
      </p:ext>
    </p:extLst>
  </p:cSld>
  <p:clrMapOvr>
    <a:masterClrMapping/>
  </p:clrMapOvr>
  <p:transition spd="med">
    <p:zoom dir="in"/>
  </p:transition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2833623"/>
      </p:ext>
    </p:extLst>
  </p:cSld>
  <p:clrMapOvr>
    <a:masterClrMapping/>
  </p:clrMapOvr>
  <p:transition spd="med">
    <p:wipe dir="r"/>
  </p:transition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422899"/>
      </p:ext>
    </p:extLst>
  </p:cSld>
  <p:clrMapOvr>
    <a:masterClrMapping/>
  </p:clrMapOvr>
  <p:transition spd="med">
    <p:wipe dir="r"/>
  </p:transition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4864" tIns="224864" rIns="224864" bIns="224864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980444"/>
      </p:ext>
    </p:extLst>
  </p:cSld>
  <p:clrMapOvr>
    <a:masterClrMapping/>
  </p:clrMapOvr>
  <p:transition spd="med">
    <p:wipe dir="r"/>
  </p:transition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1844484"/>
      </p:ext>
    </p:extLst>
  </p:cSld>
  <p:clrMapOvr>
    <a:masterClrMapping/>
  </p:clrMapOvr>
  <p:transition spd="slow">
    <p:fade/>
  </p:transition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271886"/>
            <a:ext cx="7955280" cy="640080"/>
          </a:xfrm>
          <a:prstGeom prst="rect">
            <a:avLst/>
          </a:prstGeom>
        </p:spPr>
        <p:txBody>
          <a:bodyPr lIns="90194" tIns="45097" rIns="90194" bIns="45097"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280160"/>
            <a:ext cx="7924386" cy="3200400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64128" indent="-227936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4913181"/>
      </p:ext>
    </p:extLst>
  </p:cSld>
  <p:clrMapOvr>
    <a:masterClrMapping/>
  </p:clrMapOvr>
  <p:transition spd="med"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10" tIns="168210" rIns="168210" bIns="16821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743155"/>
      </p:ext>
    </p:extLst>
  </p:cSld>
  <p:clrMapOvr>
    <a:masterClrMapping/>
  </p:clrMapOvr>
  <p:transition spd="med">
    <p:wipe dir="r"/>
  </p:transition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48" tIns="34289" rIns="67548" bIns="34289" anchor="ctr"/>
          <a:lstStyle/>
          <a:p>
            <a:pPr algn="ctr" defTabSz="89892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479155"/>
      </p:ext>
    </p:extLst>
  </p:cSld>
  <p:clrMapOvr>
    <a:masterClrMapping/>
  </p:clrMapOvr>
  <p:transition spd="med">
    <p:wipe dir="r"/>
  </p:transition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988236"/>
      </p:ext>
    </p:extLst>
  </p:cSld>
  <p:clrMapOvr>
    <a:masterClrMapping/>
  </p:clrMapOvr>
  <p:transition spd="med">
    <p:wipe dir="r"/>
  </p:transition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63868"/>
      </p:ext>
    </p:extLst>
  </p:cSld>
  <p:clrMapOvr>
    <a:masterClrMapping/>
  </p:clrMapOvr>
  <p:transition spd="med">
    <p:wipe dir="r"/>
  </p:transition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782" indent="-17107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83064"/>
      </p:ext>
    </p:extLst>
  </p:cSld>
  <p:clrMapOvr>
    <a:masterClrMapping/>
  </p:clrMapOvr>
  <p:transition spd="med">
    <p:wipe dir="r"/>
  </p:transition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28725"/>
      </p:ext>
    </p:extLst>
  </p:cSld>
  <p:clrMapOvr>
    <a:masterClrMapping/>
  </p:clrMapOvr>
  <p:transition spd="med">
    <p:wipe dir="r"/>
  </p:transition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9035212"/>
      </p:ext>
    </p:extLst>
  </p:cSld>
  <p:clrMapOvr>
    <a:masterClrMapping/>
  </p:clrMapOvr>
  <p:transition spd="med">
    <p:wipe dir="r"/>
  </p:transition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336981"/>
      </p:ext>
    </p:extLst>
  </p:cSld>
  <p:clrMapOvr>
    <a:masterClrMapping/>
  </p:clrMapOvr>
  <p:transition spd="med">
    <p:wipe dir="r"/>
  </p:transition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49479"/>
      </p:ext>
    </p:extLst>
  </p:cSld>
  <p:clrMapOvr>
    <a:masterClrMapping/>
  </p:clrMapOvr>
  <p:transition spd="med">
    <p:wipe dir="r"/>
  </p:transition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01779"/>
      </p:ext>
    </p:extLst>
  </p:cSld>
  <p:clrMapOvr>
    <a:masterClrMapping/>
  </p:clrMapOvr>
  <p:transition spd="med">
    <p:wipe dir="r"/>
  </p:transition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962340"/>
      </p:ext>
    </p:extLst>
  </p:cSld>
  <p:clrMapOvr>
    <a:masterClrMapping/>
  </p:clrMapOvr>
  <p:transition spd="med"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10" tIns="168210" rIns="168210" bIns="16821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136021"/>
      </p:ext>
    </p:extLst>
  </p:cSld>
  <p:clrMapOvr>
    <a:masterClrMapping/>
  </p:clrMapOvr>
  <p:transition spd="med">
    <p:wipe dir="r"/>
  </p:transition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698" tIns="168698" rIns="168698" bIns="16869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248992"/>
      </p:ext>
    </p:extLst>
  </p:cSld>
  <p:clrMapOvr>
    <a:masterClrMapping/>
  </p:clrMapOvr>
  <p:transition spd="med">
    <p:wipe dir="r"/>
  </p:transition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377800"/>
      </p:ext>
    </p:extLst>
  </p:cSld>
  <p:clrMapOvr>
    <a:masterClrMapping/>
  </p:clrMapOvr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9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698955"/>
      </p:ext>
    </p:extLst>
  </p:cSld>
  <p:clrMapOvr>
    <a:masterClrMapping/>
  </p:clrMapOvr>
  <p:transition spd="med">
    <p:wipe dir="r"/>
  </p:transition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85116"/>
      </p:ext>
    </p:extLst>
  </p:cSld>
  <p:clrMapOvr>
    <a:masterClrMapping/>
  </p:clrMapOvr>
  <p:transition spd="med">
    <p:wipe dir="r"/>
  </p:transition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384102"/>
      </p:ext>
    </p:extLst>
  </p:cSld>
  <p:clrMapOvr>
    <a:masterClrMapping/>
  </p:clrMapOvr>
  <p:transition spd="med">
    <p:wipe dir="r"/>
  </p:transition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91512"/>
      </p:ext>
    </p:extLst>
  </p:cSld>
  <p:clrMapOvr>
    <a:masterClrMapping/>
  </p:clrMapOvr>
  <p:transition spd="med">
    <p:wipe dir="r"/>
  </p:transition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79060"/>
      </p:ext>
    </p:extLst>
  </p:cSld>
  <p:clrMapOvr>
    <a:masterClrMapping/>
  </p:clrMapOvr>
  <p:transition spd="med">
    <p:wipe dir="r"/>
  </p:transition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685569"/>
      </p:ext>
    </p:extLst>
  </p:cSld>
  <p:clrMapOvr>
    <a:masterClrMapping/>
  </p:clrMapOvr>
  <p:transition spd="med">
    <p:wipe dir="r"/>
  </p:transition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89593"/>
      </p:ext>
    </p:extLst>
  </p:cSld>
  <p:clrMapOvr>
    <a:masterClrMapping/>
  </p:clrMapOvr>
  <p:transition spd="med">
    <p:wipe dir="r"/>
  </p:transition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687397"/>
      </p:ext>
    </p:extLst>
  </p:cSld>
  <p:clrMapOvr>
    <a:masterClrMapping/>
  </p:clrMapOvr>
  <p:transition spd="med">
    <p:wipe dir="r"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10" tIns="168210" rIns="168210" bIns="16821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2429"/>
      </p:ext>
    </p:extLst>
  </p:cSld>
  <p:clrMapOvr>
    <a:masterClrMapping/>
  </p:clrMapOvr>
  <p:transition spd="med">
    <p:wipe dir="r"/>
  </p:transition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4348046"/>
      </p:ext>
    </p:extLst>
  </p:cSld>
  <p:clrMapOvr>
    <a:masterClrMapping/>
  </p:clrMapOvr>
  <p:transition spd="med">
    <p:wipe dir="r"/>
  </p:transition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01918"/>
      </p:ext>
    </p:extLst>
  </p:cSld>
  <p:clrMapOvr>
    <a:masterClrMapping/>
  </p:clrMapOvr>
  <p:transition spd="med">
    <p:wipe dir="r"/>
  </p:transition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77145"/>
      </p:ext>
    </p:extLst>
  </p:cSld>
  <p:clrMapOvr>
    <a:masterClrMapping/>
  </p:clrMapOvr>
  <p:transition spd="med">
    <p:wipe dir="r"/>
  </p:transition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992591"/>
      </p:ext>
    </p:extLst>
  </p:cSld>
  <p:clrMapOvr>
    <a:masterClrMapping/>
  </p:clrMapOvr>
  <p:transition spd="med">
    <p:wipe dir="r"/>
  </p:transition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17256"/>
      </p:ext>
    </p:extLst>
  </p:cSld>
  <p:clrMapOvr>
    <a:masterClrMapping/>
  </p:clrMapOvr>
  <p:transition spd="med">
    <p:wipe dir="r"/>
  </p:transition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209443"/>
      </p:ext>
    </p:extLst>
  </p:cSld>
  <p:clrMapOvr>
    <a:masterClrMapping/>
  </p:clrMapOvr>
  <p:transition spd="med">
    <p:wipe dir="r"/>
  </p:transition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471162"/>
      </p:ext>
    </p:extLst>
  </p:cSld>
  <p:clrMapOvr>
    <a:masterClrMapping/>
  </p:clrMapOvr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4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633487"/>
      </p:ext>
    </p:extLst>
  </p:cSld>
  <p:clrMapOvr>
    <a:masterClrMapping/>
  </p:clrMapOvr>
  <p:transition spd="med">
    <p:wipe dir="r"/>
  </p:transition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37852"/>
      </p:ext>
    </p:extLst>
  </p:cSld>
  <p:clrMapOvr>
    <a:masterClrMapping/>
  </p:clrMapOvr>
  <p:transition spd="med">
    <p:wipe dir="r"/>
  </p:transition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600771"/>
      </p:ext>
    </p:extLst>
  </p:cSld>
  <p:clrMapOvr>
    <a:masterClrMapping/>
  </p:clrMapOvr>
  <p:transition spd="med">
    <p:wipe dir="r"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210" tIns="168210" rIns="168210" bIns="16821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346449"/>
      </p:ext>
    </p:extLst>
  </p:cSld>
  <p:clrMapOvr>
    <a:masterClrMapping/>
  </p:clrMapOvr>
  <p:transition spd="med">
    <p:wipe dir="r"/>
  </p:transition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74" tIns="34289" rIns="67574" bIns="34289" anchor="ctr"/>
          <a:lstStyle/>
          <a:p>
            <a:pPr algn="ctr" defTabSz="89930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347840"/>
      </p:ext>
    </p:extLst>
  </p:cSld>
  <p:clrMapOvr>
    <a:masterClrMapping/>
  </p:clrMapOvr>
  <p:transition spd="med">
    <p:wipe dir="r"/>
  </p:transition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14776"/>
      </p:ext>
    </p:extLst>
  </p:cSld>
  <p:clrMapOvr>
    <a:masterClrMapping/>
  </p:clrMapOvr>
  <p:transition spd="med">
    <p:wipe dir="r"/>
  </p:transition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67627"/>
      </p:ext>
    </p:extLst>
  </p:cSld>
  <p:clrMapOvr>
    <a:masterClrMapping/>
  </p:clrMapOvr>
  <p:transition spd="med">
    <p:wipe dir="r"/>
  </p:transition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961" indent="-17114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81494"/>
      </p:ext>
    </p:extLst>
  </p:cSld>
  <p:clrMapOvr>
    <a:masterClrMapping/>
  </p:clrMapOvr>
  <p:transition spd="med">
    <p:wipe dir="r"/>
  </p:transition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268120"/>
      </p:ext>
    </p:extLst>
  </p:cSld>
  <p:clrMapOvr>
    <a:masterClrMapping/>
  </p:clrMapOvr>
  <p:transition spd="med">
    <p:wipe dir="r"/>
  </p:transition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8102899"/>
      </p:ext>
    </p:extLst>
  </p:cSld>
  <p:clrMapOvr>
    <a:masterClrMapping/>
  </p:clrMapOvr>
  <p:transition spd="med">
    <p:wipe dir="r"/>
  </p:transition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334995"/>
      </p:ext>
    </p:extLst>
  </p:cSld>
  <p:clrMapOvr>
    <a:masterClrMapping/>
  </p:clrMapOvr>
  <p:transition spd="med">
    <p:wipe dir="r"/>
  </p:transition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35342"/>
      </p:ext>
    </p:extLst>
  </p:cSld>
  <p:clrMapOvr>
    <a:masterClrMapping/>
  </p:clrMapOvr>
  <p:transition spd="med">
    <p:wipe dir="r"/>
  </p:transition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525543"/>
      </p:ext>
    </p:extLst>
  </p:cSld>
  <p:clrMapOvr>
    <a:masterClrMapping/>
  </p:clrMapOvr>
  <p:transition spd="med">
    <p:wipe dir="r"/>
  </p:transition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93500"/>
      </p:ext>
    </p:extLst>
  </p:cSld>
  <p:clrMapOvr>
    <a:masterClrMapping/>
  </p:clrMapOvr>
  <p:transition spd="med">
    <p:wipe dir="r"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5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3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657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914000"/>
      </p:ext>
    </p:extLst>
  </p:cSld>
  <p:clrMapOvr>
    <a:masterClrMapping/>
  </p:clrMapOvr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66" tIns="168766" rIns="168766" bIns="16876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76004"/>
      </p:ext>
    </p:extLst>
  </p:cSld>
  <p:clrMapOvr>
    <a:masterClrMapping/>
  </p:clrMapOvr>
  <p:transition spd="med">
    <p:wipe dir="r"/>
  </p:transition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876105"/>
      </p:ext>
    </p:extLst>
  </p:cSld>
  <p:clrMapOvr>
    <a:masterClrMapping/>
  </p:clrMapOvr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42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74369"/>
      </p:ext>
    </p:extLst>
  </p:cSld>
  <p:clrMapOvr>
    <a:masterClrMapping/>
  </p:clrMapOvr>
  <p:transition spd="med">
    <p:wipe dir="r"/>
  </p:transition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37558"/>
      </p:ext>
    </p:extLst>
  </p:cSld>
  <p:clrMapOvr>
    <a:masterClrMapping/>
  </p:clrMapOvr>
  <p:transition spd="med">
    <p:wipe dir="r"/>
  </p:transition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458915"/>
      </p:ext>
    </p:extLst>
  </p:cSld>
  <p:clrMapOvr>
    <a:masterClrMapping/>
  </p:clrMapOvr>
  <p:transition spd="med">
    <p:wipe dir="r"/>
  </p:transition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56" tIns="34289" rIns="67556" bIns="34289" anchor="ctr"/>
          <a:lstStyle/>
          <a:p>
            <a:pPr algn="ctr" defTabSz="899033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698486"/>
      </p:ext>
    </p:extLst>
  </p:cSld>
  <p:clrMapOvr>
    <a:masterClrMapping/>
  </p:clrMapOvr>
  <p:transition spd="med">
    <p:wipe dir="r"/>
  </p:transition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15135"/>
      </p:ext>
    </p:extLst>
  </p:cSld>
  <p:clrMapOvr>
    <a:masterClrMapping/>
  </p:clrMapOvr>
  <p:transition spd="med">
    <p:wipe dir="r"/>
  </p:transition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484"/>
      </p:ext>
    </p:extLst>
  </p:cSld>
  <p:clrMapOvr>
    <a:masterClrMapping/>
  </p:clrMapOvr>
  <p:transition spd="med">
    <p:wipe dir="r"/>
  </p:transition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3835" indent="-171099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200843"/>
      </p:ext>
    </p:extLst>
  </p:cSld>
  <p:clrMapOvr>
    <a:masterClrMapping/>
  </p:clrMapOvr>
  <p:transition spd="med">
    <p:wipe dir="r"/>
  </p:transition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587812"/>
      </p:ext>
    </p:extLst>
  </p:cSld>
  <p:clrMapOvr>
    <a:masterClrMapping/>
  </p:clrMapOvr>
  <p:transition spd="med">
    <p:wipe dir="r"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581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567982"/>
      </p:ext>
    </p:extLst>
  </p:cSld>
  <p:clrMapOvr>
    <a:masterClrMapping/>
  </p:clrMapOvr>
  <p:transition spd="med">
    <p:wipe dir="r"/>
  </p:transition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2762638"/>
      </p:ext>
    </p:extLst>
  </p:cSld>
  <p:clrMapOvr>
    <a:masterClrMapping/>
  </p:clrMapOvr>
  <p:transition spd="med">
    <p:wipe dir="r"/>
  </p:transition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85700"/>
      </p:ext>
    </p:extLst>
  </p:cSld>
  <p:clrMapOvr>
    <a:masterClrMapping/>
  </p:clrMapOvr>
  <p:transition spd="med">
    <p:wipe dir="r"/>
  </p:transition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173463"/>
      </p:ext>
    </p:extLst>
  </p:cSld>
  <p:clrMapOvr>
    <a:masterClrMapping/>
  </p:clrMapOvr>
  <p:transition spd="med">
    <p:wipe dir="r"/>
  </p:transition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08793"/>
      </p:ext>
    </p:extLst>
  </p:cSld>
  <p:clrMapOvr>
    <a:masterClrMapping/>
  </p:clrMapOvr>
  <p:transition spd="med">
    <p:wipe dir="r"/>
  </p:transition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645948"/>
      </p:ext>
    </p:extLst>
  </p:cSld>
  <p:clrMapOvr>
    <a:masterClrMapping/>
  </p:clrMapOvr>
  <p:transition spd="med">
    <p:wipe dir="r"/>
  </p:transition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718" tIns="168718" rIns="168718" bIns="168718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385760"/>
      </p:ext>
    </p:extLst>
  </p:cSld>
  <p:clrMapOvr>
    <a:masterClrMapping/>
  </p:clrMapOvr>
  <p:transition spd="med">
    <p:wipe dir="r"/>
  </p:transition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201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261306"/>
      </p:ext>
    </p:extLst>
  </p:cSld>
  <p:clrMapOvr>
    <a:masterClrMapping/>
  </p:clrMapOvr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54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081442"/>
      </p:ext>
    </p:extLst>
  </p:cSld>
  <p:clrMapOvr>
    <a:masterClrMapping/>
  </p:clrMapOvr>
  <p:transition spd="med">
    <p:wipe dir="r"/>
  </p:transition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944539"/>
      </p:ext>
    </p:extLst>
  </p:cSld>
  <p:clrMapOvr>
    <a:masterClrMapping/>
  </p:clrMapOvr>
  <p:transition spd="med">
    <p:wipe dir="r"/>
  </p:transition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072873"/>
      </p:ext>
    </p:extLst>
  </p:cSld>
  <p:clrMapOvr>
    <a:masterClrMapping/>
  </p:clrMapOvr>
  <p:transition spd="med">
    <p:wipe dir="r"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241931"/>
      </p:ext>
    </p:extLst>
  </p:cSld>
  <p:clrMapOvr>
    <a:masterClrMapping/>
  </p:clrMapOvr>
  <p:transition spd="med">
    <p:wipe dir="r"/>
  </p:transition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596" tIns="34289" rIns="67596" bIns="34289" anchor="ctr"/>
          <a:lstStyle/>
          <a:p>
            <a:pPr algn="ctr" defTabSz="89964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645006"/>
      </p:ext>
    </p:extLst>
  </p:cSld>
  <p:clrMapOvr>
    <a:masterClrMapping/>
  </p:clrMapOvr>
  <p:transition spd="med">
    <p:wipe dir="r"/>
  </p:transition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466975"/>
      </p:ext>
    </p:extLst>
  </p:cSld>
  <p:clrMapOvr>
    <a:masterClrMapping/>
  </p:clrMapOvr>
  <p:transition spd="med">
    <p:wipe dir="r"/>
  </p:transition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22799"/>
      </p:ext>
    </p:extLst>
  </p:cSld>
  <p:clrMapOvr>
    <a:masterClrMapping/>
  </p:clrMapOvr>
  <p:transition spd="med">
    <p:wipe dir="r"/>
  </p:transition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57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118" indent="-171207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72753"/>
      </p:ext>
    </p:extLst>
  </p:cSld>
  <p:clrMapOvr>
    <a:masterClrMapping/>
  </p:clrMapOvr>
  <p:transition spd="med">
    <p:wipe dir="r"/>
  </p:transition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819235"/>
      </p:ext>
    </p:extLst>
  </p:cSld>
  <p:clrMapOvr>
    <a:masterClrMapping/>
  </p:clrMapOvr>
  <p:transition spd="med">
    <p:wipe dir="r"/>
  </p:transition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4324164"/>
      </p:ext>
    </p:extLst>
  </p:cSld>
  <p:clrMapOvr>
    <a:masterClrMapping/>
  </p:clrMapOvr>
  <p:transition spd="med">
    <p:wipe dir="r"/>
  </p:transition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348581"/>
      </p:ext>
    </p:extLst>
  </p:cSld>
  <p:clrMapOvr>
    <a:masterClrMapping/>
  </p:clrMapOvr>
  <p:transition spd="med">
    <p:wipe dir="r"/>
  </p:transition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364106"/>
      </p:ext>
    </p:extLst>
  </p:cSld>
  <p:clrMapOvr>
    <a:masterClrMapping/>
  </p:clrMapOvr>
  <p:transition spd="med">
    <p:wipe dir="r"/>
  </p:transition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353489"/>
      </p:ext>
    </p:extLst>
  </p:cSld>
  <p:clrMapOvr>
    <a:masterClrMapping/>
  </p:clrMapOvr>
  <p:transition spd="med">
    <p:wipe dir="r"/>
  </p:transition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471207"/>
      </p:ext>
    </p:extLst>
  </p:cSld>
  <p:clrMapOvr>
    <a:masterClrMapping/>
  </p:clrMapOvr>
  <p:transition spd="med">
    <p:wipe dir="r"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68014"/>
      </p:ext>
    </p:extLst>
  </p:cSld>
  <p:clrMapOvr>
    <a:masterClrMapping/>
  </p:clrMapOvr>
  <p:transition spd="med">
    <p:wipe dir="r"/>
  </p:transition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26" tIns="168826" rIns="168826" bIns="168826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451124"/>
      </p:ext>
    </p:extLst>
  </p:cSld>
  <p:clrMapOvr>
    <a:masterClrMapping/>
  </p:clrMapOvr>
  <p:transition spd="med">
    <p:wipe dir="r"/>
  </p:transition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39" y="183"/>
            <a:ext cx="7129462" cy="40481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00138"/>
            <a:ext cx="3810000" cy="3462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00405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888723"/>
            <a:ext cx="3810000" cy="167401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367368" y="4950969"/>
            <a:ext cx="260350" cy="114300"/>
          </a:xfrm>
        </p:spPr>
        <p:txBody>
          <a:bodyPr/>
          <a:lstStyle/>
          <a:p>
            <a:pPr>
              <a:defRPr/>
            </a:pPr>
            <a:fld id="{BAFC9F95-FC62-4769-A095-8D2D490F799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20731"/>
      </p:ext>
    </p:extLst>
  </p:cSld>
  <p:clrMapOvr>
    <a:masterClrMapping/>
  </p:clrMapOvr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755118058"/>
      </p:ext>
    </p:extLst>
  </p:cSld>
  <p:clrMapOvr>
    <a:masterClrMapping/>
  </p:clrMapOvr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178527745"/>
      </p:ext>
    </p:extLst>
  </p:cSld>
  <p:clrMapOvr>
    <a:masterClrMapping/>
  </p:clrMapOvr>
  <p:transition/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107139"/>
            <a:ext cx="8239125" cy="42721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21427" y="4903009"/>
            <a:ext cx="481013" cy="234554"/>
          </a:xfrm>
        </p:spPr>
        <p:txBody>
          <a:bodyPr/>
          <a:lstStyle>
            <a:lvl1pPr>
              <a:defRPr sz="800">
                <a:cs typeface="Arial" pitchFamily="34" charset="0"/>
              </a:defRPr>
            </a:lvl1pPr>
          </a:lstStyle>
          <a:p>
            <a:pPr>
              <a:defRPr/>
            </a:pPr>
            <a:fld id="{8E08DA63-62CF-47A0-A3EE-C499D68015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536771"/>
      </p:ext>
    </p:extLst>
  </p:cSld>
  <p:clrMapOvr>
    <a:masterClrMapping/>
  </p:clrMapOvr>
  <p:transition spd="med">
    <p:wipe dir="r"/>
  </p:transition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w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8"/>
          <p:cNvSpPr>
            <a:spLocks noGrp="1"/>
          </p:cNvSpPr>
          <p:nvPr>
            <p:ph sz="quarter" idx="12"/>
          </p:nvPr>
        </p:nvSpPr>
        <p:spPr>
          <a:xfrm>
            <a:off x="426155" y="971550"/>
            <a:ext cx="8239125" cy="108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mtClean="0">
                <a:solidFill>
                  <a:srgbClr val="666666"/>
                </a:solidFill>
                <a:ea typeface="新細明體" pitchFamily="18" charset="-120"/>
                <a:cs typeface="Arial" pitchFamily="34" charset="0"/>
              </a:defRPr>
            </a:lvl1pPr>
          </a:lstStyle>
          <a:p>
            <a:fld id="{5DD913B3-A62D-493D-8BAE-0E021537A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08609"/>
      </p:ext>
    </p:extLst>
  </p:cSld>
  <p:clrMapOvr>
    <a:masterClrMapping/>
  </p:clrMapOvr>
  <p:transition spd="med">
    <p:wipe dir="r"/>
  </p:transition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1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439740" y="4823222"/>
            <a:ext cx="260350" cy="114300"/>
          </a:xfrm>
        </p:spPr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D752C1D7-1952-452D-B5FF-0B70C1BC3B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92062"/>
      </p:ext>
    </p:extLst>
  </p:cSld>
  <p:clrMapOvr>
    <a:masterClrMapping/>
  </p:clrMapOvr>
  <p:transition spd="med">
    <p:wipe dir="r"/>
  </p:transition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569217"/>
      </p:ext>
    </p:extLst>
  </p:cSld>
  <p:clrMapOvr>
    <a:masterClrMapping/>
  </p:clrMapOvr>
  <p:transition spd="med">
    <p:wipe dir="r"/>
  </p:transition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8789" y="141780"/>
            <a:ext cx="7110412" cy="432197"/>
          </a:xfrm>
        </p:spPr>
        <p:txBody>
          <a:bodyPr/>
          <a:lstStyle/>
          <a:p>
            <a:r>
              <a:rPr lang="zh-TW" altLang="en-US" noProof="1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304800" y="628654"/>
            <a:ext cx="8534400" cy="3965972"/>
          </a:xfrm>
        </p:spPr>
        <p:txBody>
          <a:bodyPr/>
          <a:lstStyle/>
          <a:p>
            <a:endParaRPr lang="zh-TW" altLang="en-US" noProof="1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0"/>
          </p:nvPr>
        </p:nvSpPr>
        <p:spPr>
          <a:xfrm>
            <a:off x="152400" y="4786329"/>
            <a:ext cx="2895600" cy="2738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defRPr>
                <a:solidFill>
                  <a:srgbClr val="666666"/>
                </a:solidFill>
                <a:latin typeface="Museo Sans For Dell" pitchFamily="2" charset="0"/>
                <a:ea typeface="新細明體" pitchFamily="18" charset="-120"/>
                <a:cs typeface="Arial" pitchFamily="34" charset="0"/>
              </a:defRPr>
            </a:lvl1pPr>
          </a:lstStyle>
          <a:p>
            <a:r>
              <a:rPr lang="zh-TW" altLang="zh-CN"/>
              <a:t>Version</a:t>
            </a:r>
            <a:endParaRPr lang="zh-TW" altLang="zh-CN" sz="1000">
              <a:solidFill>
                <a:srgbClr val="555555"/>
              </a:solidFill>
              <a:latin typeface="Arial" pitchFamily="34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6781800" y="4786329"/>
            <a:ext cx="2133600" cy="273844"/>
          </a:xfrm>
        </p:spPr>
        <p:txBody>
          <a:bodyPr/>
          <a:lstStyle>
            <a:lvl1pPr>
              <a:defRPr>
                <a:latin typeface="Museo Sans For Dell" pitchFamily="2" charset="0"/>
              </a:defRPr>
            </a:lvl1pPr>
          </a:lstStyle>
          <a:p>
            <a:fld id="{FA32F0EA-400D-417E-8C7F-1B8612AD53CB}" type="slidenum">
              <a:rPr lang="zh-TW" altLang="en-US"/>
              <a:pPr/>
              <a:t>‹#›</a:t>
            </a:fld>
            <a:endParaRPr lang="en-US" altLang="zh-TW" sz="1000">
              <a:solidFill>
                <a:srgbClr val="555555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7087"/>
      </p:ext>
    </p:extLst>
  </p:cSld>
  <p:clrMapOvr>
    <a:masterClrMapping/>
  </p:clrMapOvr>
  <p:transition spd="slow">
    <p:fade/>
  </p:transition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Slide Number Placeholder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495E0-D0A8-40B0-B67C-FEB9B0372C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9440602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73" tIns="34289" rIns="67473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73" tIns="34289" rIns="67473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473" tIns="34289" rIns="67473" bIns="34289" anchor="ctr"/>
          <a:lstStyle/>
          <a:p>
            <a:pPr algn="ctr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641273"/>
      </p:ext>
    </p:extLst>
  </p:cSld>
  <p:clrMapOvr>
    <a:masterClrMapping/>
  </p:clrMapOvr>
  <p:transition spd="med">
    <p:wipe dir="r"/>
  </p:transition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47675" y="1335881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47675" y="3807619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 bwMode="gray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7" name="Rectangle 6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sp>
        <p:nvSpPr>
          <p:cNvPr id="8" name="Rectangle 7"/>
          <p:cNvSpPr/>
          <p:nvPr/>
        </p:nvSpPr>
        <p:spPr bwMode="hidden">
          <a:xfrm>
            <a:off x="4" y="4772027"/>
            <a:ext cx="1000125" cy="37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620" tIns="34289" rIns="67620" bIns="34289" anchor="ctr"/>
          <a:lstStyle/>
          <a:p>
            <a:pPr algn="ctr" defTabSz="900001">
              <a:defRPr/>
            </a:pPr>
            <a:endParaRPr lang="en-US" sz="1800" dirty="0">
              <a:solidFill>
                <a:srgbClr val="444444"/>
              </a:solidFill>
              <a:latin typeface="Trebuchet MS" pitchFamily="34" charset="0"/>
            </a:endParaRPr>
          </a:p>
        </p:txBody>
      </p:sp>
      <p:pic>
        <p:nvPicPr>
          <p:cNvPr id="9" name="Picture 13" descr="dell_blue_lrg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993" y="1988344"/>
            <a:ext cx="1487487" cy="1115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009637"/>
            <a:ext cx="5962650" cy="755014"/>
          </a:xfrm>
        </p:spPr>
        <p:txBody>
          <a:bodyPr anchor="b"/>
          <a:lstStyle>
            <a:lvl1pPr algn="l">
              <a:lnSpc>
                <a:spcPts val="3000"/>
              </a:lnSpc>
              <a:defRPr sz="27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11" y="3124062"/>
            <a:ext cx="5953125" cy="600076"/>
          </a:xfrm>
        </p:spPr>
        <p:txBody>
          <a:bodyPr>
            <a:normAutofit/>
          </a:bodyPr>
          <a:lstStyle>
            <a:lvl1pPr marL="0" indent="0" algn="l">
              <a:buFont typeface="Wingdings" pitchFamily="2" charset="2"/>
              <a:buNone/>
              <a:defRPr sz="15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49169"/>
      </p:ext>
    </p:extLst>
  </p:cSld>
  <p:clrMapOvr>
    <a:masterClrMapping/>
  </p:clrMapOvr>
  <p:transition spd="med">
    <p:wipe dir="r"/>
  </p:transition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60120"/>
            <a:ext cx="8229600" cy="3566160"/>
          </a:xfrm>
        </p:spPr>
        <p:txBody>
          <a:bodyPr/>
          <a:lstStyle>
            <a:lvl1pPr>
              <a:spcBef>
                <a:spcPts val="75"/>
              </a:spcBef>
              <a:spcAft>
                <a:spcPts val="75"/>
              </a:spcAft>
              <a:defRPr sz="15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75"/>
              </a:spcBef>
              <a:spcAft>
                <a:spcPts val="75"/>
              </a:spcAft>
              <a:buFont typeface="Museo Sans For Dell" pitchFamily="2" charset="0"/>
              <a:buChar char="–"/>
              <a:defRPr sz="14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spcAft>
                <a:spcPts val="75"/>
              </a:spcAft>
              <a:defRPr sz="12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75"/>
              </a:spcBef>
              <a:spcAft>
                <a:spcPts val="75"/>
              </a:spcAft>
              <a:defRPr sz="11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75"/>
              </a:spcBef>
              <a:spcAft>
                <a:spcPts val="75"/>
              </a:spcAft>
              <a:buClr>
                <a:schemeClr val="accent1"/>
              </a:buClr>
              <a:defRPr sz="9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4A2D4929-8EDF-4184-B759-48F2FA5B22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418691"/>
      </p:ext>
    </p:extLst>
  </p:cSld>
  <p:clrMapOvr>
    <a:masterClrMapping/>
  </p:clrMapOvr>
  <p:transition spd="med">
    <p:wipe dir="r"/>
  </p:transition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31074"/>
            <a:ext cx="4023360" cy="3667826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94DCD968-7C13-45D1-A8F3-62ADAEBF09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17114"/>
      </p:ext>
    </p:extLst>
  </p:cSld>
  <p:clrMapOvr>
    <a:masterClrMapping/>
  </p:clrMapOvr>
  <p:transition spd="med">
    <p:wipe dir="r"/>
  </p:transition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928524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928524"/>
            <a:ext cx="4023360" cy="2166125"/>
          </a:xfrm>
        </p:spPr>
        <p:txBody>
          <a:bodyPr>
            <a:normAutofit/>
          </a:bodyPr>
          <a:lstStyle>
            <a:lvl1pPr>
              <a:spcBef>
                <a:spcPts val="75"/>
              </a:spcBef>
              <a:defRPr sz="15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424286" indent="-171271">
              <a:spcBef>
                <a:spcPts val="75"/>
              </a:spcBef>
              <a:defRPr sz="14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75"/>
              </a:spcBef>
              <a:defRPr sz="12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4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7" y="3203205"/>
            <a:ext cx="8262938" cy="142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fld id="{8B77E003-8308-444A-BB59-52EE4F5DF92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87262"/>
      </p:ext>
    </p:extLst>
  </p:cSld>
  <p:clrMapOvr>
    <a:masterClrMapping/>
  </p:clrMapOvr>
  <p:transition spd="med">
    <p:wipe dir="r"/>
  </p:transition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4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25907" y="196172"/>
            <a:ext cx="8239126" cy="640170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047857"/>
      </p:ext>
    </p:extLst>
  </p:cSld>
  <p:clrMapOvr>
    <a:masterClrMapping/>
  </p:clrMapOvr>
  <p:transition spd="med">
    <p:wipe dir="r"/>
  </p:transition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8"/>
          <p:cNvCxnSpPr>
            <a:cxnSpLocks noChangeShapeType="1"/>
          </p:cNvCxnSpPr>
          <p:nvPr/>
        </p:nvCxnSpPr>
        <p:spPr bwMode="auto">
          <a:xfrm>
            <a:off x="457200" y="462915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Picture 9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0306098"/>
      </p:ext>
    </p:extLst>
  </p:cSld>
  <p:clrMapOvr>
    <a:masterClrMapping/>
  </p:clrMapOvr>
  <p:transition spd="med">
    <p:wipe dir="r"/>
  </p:transition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64851"/>
      </p:ext>
    </p:extLst>
  </p:cSld>
  <p:clrMapOvr>
    <a:masterClrMapping/>
  </p:clrMapOvr>
  <p:transition spd="med">
    <p:wipe dir="r"/>
  </p:transition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490188"/>
      </p:ext>
    </p:extLst>
  </p:cSld>
  <p:clrMapOvr>
    <a:masterClrMapping/>
  </p:clrMapOvr>
  <p:transition spd="med">
    <p:wipe dir="r"/>
  </p:transition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253255"/>
      </p:ext>
    </p:extLst>
  </p:cSld>
  <p:clrMapOvr>
    <a:masterClrMapping/>
  </p:clrMapOvr>
  <p:transition spd="med">
    <p:wipe dir="r"/>
  </p:transition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dell_gray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342900"/>
            <a:ext cx="3657600" cy="27432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168890" tIns="168890" rIns="168890" bIns="168890">
            <a:normAutofit/>
          </a:bodyPr>
          <a:lstStyle>
            <a:lvl1pPr>
              <a:defRPr sz="24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065266"/>
      </p:ext>
    </p:extLst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9.xml"/><Relationship Id="rId13" Type="http://schemas.openxmlformats.org/officeDocument/2006/relationships/slideLayout" Target="../slideLayouts/slideLayout194.xml"/><Relationship Id="rId18" Type="http://schemas.openxmlformats.org/officeDocument/2006/relationships/slideLayout" Target="../slideLayouts/slideLayout199.xml"/><Relationship Id="rId26" Type="http://schemas.openxmlformats.org/officeDocument/2006/relationships/slideLayout" Target="../slideLayouts/slideLayout207.xml"/><Relationship Id="rId39" Type="http://schemas.openxmlformats.org/officeDocument/2006/relationships/slideLayout" Target="../slideLayouts/slideLayout220.xml"/><Relationship Id="rId3" Type="http://schemas.openxmlformats.org/officeDocument/2006/relationships/slideLayout" Target="../slideLayouts/slideLayout184.xml"/><Relationship Id="rId21" Type="http://schemas.openxmlformats.org/officeDocument/2006/relationships/slideLayout" Target="../slideLayouts/slideLayout202.xml"/><Relationship Id="rId34" Type="http://schemas.openxmlformats.org/officeDocument/2006/relationships/slideLayout" Target="../slideLayouts/slideLayout215.xml"/><Relationship Id="rId42" Type="http://schemas.openxmlformats.org/officeDocument/2006/relationships/slideLayout" Target="../slideLayouts/slideLayout223.xml"/><Relationship Id="rId7" Type="http://schemas.openxmlformats.org/officeDocument/2006/relationships/slideLayout" Target="../slideLayouts/slideLayout188.xml"/><Relationship Id="rId12" Type="http://schemas.openxmlformats.org/officeDocument/2006/relationships/slideLayout" Target="../slideLayouts/slideLayout193.xml"/><Relationship Id="rId17" Type="http://schemas.openxmlformats.org/officeDocument/2006/relationships/slideLayout" Target="../slideLayouts/slideLayout198.xml"/><Relationship Id="rId25" Type="http://schemas.openxmlformats.org/officeDocument/2006/relationships/slideLayout" Target="../slideLayouts/slideLayout206.xml"/><Relationship Id="rId33" Type="http://schemas.openxmlformats.org/officeDocument/2006/relationships/slideLayout" Target="../slideLayouts/slideLayout214.xml"/><Relationship Id="rId38" Type="http://schemas.openxmlformats.org/officeDocument/2006/relationships/slideLayout" Target="../slideLayouts/slideLayout219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83.xml"/><Relationship Id="rId16" Type="http://schemas.openxmlformats.org/officeDocument/2006/relationships/slideLayout" Target="../slideLayouts/slideLayout197.xml"/><Relationship Id="rId20" Type="http://schemas.openxmlformats.org/officeDocument/2006/relationships/slideLayout" Target="../slideLayouts/slideLayout201.xml"/><Relationship Id="rId29" Type="http://schemas.openxmlformats.org/officeDocument/2006/relationships/slideLayout" Target="../slideLayouts/slideLayout210.xml"/><Relationship Id="rId41" Type="http://schemas.openxmlformats.org/officeDocument/2006/relationships/slideLayout" Target="../slideLayouts/slideLayout222.xml"/><Relationship Id="rId1" Type="http://schemas.openxmlformats.org/officeDocument/2006/relationships/slideLayout" Target="../slideLayouts/slideLayout182.xml"/><Relationship Id="rId6" Type="http://schemas.openxmlformats.org/officeDocument/2006/relationships/slideLayout" Target="../slideLayouts/slideLayout187.xml"/><Relationship Id="rId11" Type="http://schemas.openxmlformats.org/officeDocument/2006/relationships/slideLayout" Target="../slideLayouts/slideLayout192.xml"/><Relationship Id="rId24" Type="http://schemas.openxmlformats.org/officeDocument/2006/relationships/slideLayout" Target="../slideLayouts/slideLayout205.xml"/><Relationship Id="rId32" Type="http://schemas.openxmlformats.org/officeDocument/2006/relationships/slideLayout" Target="../slideLayouts/slideLayout213.xml"/><Relationship Id="rId37" Type="http://schemas.openxmlformats.org/officeDocument/2006/relationships/slideLayout" Target="../slideLayouts/slideLayout218.xml"/><Relationship Id="rId40" Type="http://schemas.openxmlformats.org/officeDocument/2006/relationships/slideLayout" Target="../slideLayouts/slideLayout221.xml"/><Relationship Id="rId45" Type="http://schemas.openxmlformats.org/officeDocument/2006/relationships/theme" Target="../theme/theme10.xml"/><Relationship Id="rId5" Type="http://schemas.openxmlformats.org/officeDocument/2006/relationships/slideLayout" Target="../slideLayouts/slideLayout186.xml"/><Relationship Id="rId15" Type="http://schemas.openxmlformats.org/officeDocument/2006/relationships/slideLayout" Target="../slideLayouts/slideLayout196.xml"/><Relationship Id="rId23" Type="http://schemas.openxmlformats.org/officeDocument/2006/relationships/slideLayout" Target="../slideLayouts/slideLayout204.xml"/><Relationship Id="rId28" Type="http://schemas.openxmlformats.org/officeDocument/2006/relationships/slideLayout" Target="../slideLayouts/slideLayout209.xml"/><Relationship Id="rId36" Type="http://schemas.openxmlformats.org/officeDocument/2006/relationships/slideLayout" Target="../slideLayouts/slideLayout217.xml"/><Relationship Id="rId10" Type="http://schemas.openxmlformats.org/officeDocument/2006/relationships/slideLayout" Target="../slideLayouts/slideLayout191.xml"/><Relationship Id="rId19" Type="http://schemas.openxmlformats.org/officeDocument/2006/relationships/slideLayout" Target="../slideLayouts/slideLayout200.xml"/><Relationship Id="rId31" Type="http://schemas.openxmlformats.org/officeDocument/2006/relationships/slideLayout" Target="../slideLayouts/slideLayout212.xml"/><Relationship Id="rId44" Type="http://schemas.openxmlformats.org/officeDocument/2006/relationships/slideLayout" Target="../slideLayouts/slideLayout225.xml"/><Relationship Id="rId4" Type="http://schemas.openxmlformats.org/officeDocument/2006/relationships/slideLayout" Target="../slideLayouts/slideLayout185.xml"/><Relationship Id="rId9" Type="http://schemas.openxmlformats.org/officeDocument/2006/relationships/slideLayout" Target="../slideLayouts/slideLayout190.xml"/><Relationship Id="rId14" Type="http://schemas.openxmlformats.org/officeDocument/2006/relationships/slideLayout" Target="../slideLayouts/slideLayout195.xml"/><Relationship Id="rId22" Type="http://schemas.openxmlformats.org/officeDocument/2006/relationships/slideLayout" Target="../slideLayouts/slideLayout203.xml"/><Relationship Id="rId27" Type="http://schemas.openxmlformats.org/officeDocument/2006/relationships/slideLayout" Target="../slideLayouts/slideLayout208.xml"/><Relationship Id="rId30" Type="http://schemas.openxmlformats.org/officeDocument/2006/relationships/slideLayout" Target="../slideLayouts/slideLayout211.xml"/><Relationship Id="rId35" Type="http://schemas.openxmlformats.org/officeDocument/2006/relationships/slideLayout" Target="../slideLayouts/slideLayout216.xml"/><Relationship Id="rId43" Type="http://schemas.openxmlformats.org/officeDocument/2006/relationships/slideLayout" Target="../slideLayouts/slideLayout224.xml"/></Relationships>
</file>

<file path=ppt/slideMasters/_rels/slideMaster10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71.xml"/><Relationship Id="rId13" Type="http://schemas.openxmlformats.org/officeDocument/2006/relationships/slideLayout" Target="../slideLayouts/slideLayout2076.xml"/><Relationship Id="rId18" Type="http://schemas.openxmlformats.org/officeDocument/2006/relationships/slideLayout" Target="../slideLayouts/slideLayout2081.xml"/><Relationship Id="rId3" Type="http://schemas.openxmlformats.org/officeDocument/2006/relationships/slideLayout" Target="../slideLayouts/slideLayout2066.xml"/><Relationship Id="rId7" Type="http://schemas.openxmlformats.org/officeDocument/2006/relationships/slideLayout" Target="../slideLayouts/slideLayout2070.xml"/><Relationship Id="rId12" Type="http://schemas.openxmlformats.org/officeDocument/2006/relationships/slideLayout" Target="../slideLayouts/slideLayout2075.xml"/><Relationship Id="rId17" Type="http://schemas.openxmlformats.org/officeDocument/2006/relationships/slideLayout" Target="../slideLayouts/slideLayout2080.xml"/><Relationship Id="rId2" Type="http://schemas.openxmlformats.org/officeDocument/2006/relationships/slideLayout" Target="../slideLayouts/slideLayout2065.xml"/><Relationship Id="rId16" Type="http://schemas.openxmlformats.org/officeDocument/2006/relationships/slideLayout" Target="../slideLayouts/slideLayout2079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064.xml"/><Relationship Id="rId6" Type="http://schemas.openxmlformats.org/officeDocument/2006/relationships/slideLayout" Target="../slideLayouts/slideLayout2069.xml"/><Relationship Id="rId11" Type="http://schemas.openxmlformats.org/officeDocument/2006/relationships/slideLayout" Target="../slideLayouts/slideLayout2074.xml"/><Relationship Id="rId5" Type="http://schemas.openxmlformats.org/officeDocument/2006/relationships/slideLayout" Target="../slideLayouts/slideLayout2068.xml"/><Relationship Id="rId15" Type="http://schemas.openxmlformats.org/officeDocument/2006/relationships/slideLayout" Target="../slideLayouts/slideLayout2078.xml"/><Relationship Id="rId10" Type="http://schemas.openxmlformats.org/officeDocument/2006/relationships/slideLayout" Target="../slideLayouts/slideLayout2073.xml"/><Relationship Id="rId19" Type="http://schemas.openxmlformats.org/officeDocument/2006/relationships/theme" Target="../theme/theme100.xml"/><Relationship Id="rId4" Type="http://schemas.openxmlformats.org/officeDocument/2006/relationships/slideLayout" Target="../slideLayouts/slideLayout2067.xml"/><Relationship Id="rId9" Type="http://schemas.openxmlformats.org/officeDocument/2006/relationships/slideLayout" Target="../slideLayouts/slideLayout2072.xml"/><Relationship Id="rId14" Type="http://schemas.openxmlformats.org/officeDocument/2006/relationships/slideLayout" Target="../slideLayouts/slideLayout2077.xml"/></Relationships>
</file>

<file path=ppt/slideMasters/_rels/slideMaster10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9.xml"/><Relationship Id="rId13" Type="http://schemas.openxmlformats.org/officeDocument/2006/relationships/slideLayout" Target="../slideLayouts/slideLayout2094.xml"/><Relationship Id="rId18" Type="http://schemas.openxmlformats.org/officeDocument/2006/relationships/slideLayout" Target="../slideLayouts/slideLayout2099.xml"/><Relationship Id="rId3" Type="http://schemas.openxmlformats.org/officeDocument/2006/relationships/slideLayout" Target="../slideLayouts/slideLayout2084.xml"/><Relationship Id="rId7" Type="http://schemas.openxmlformats.org/officeDocument/2006/relationships/slideLayout" Target="../slideLayouts/slideLayout2088.xml"/><Relationship Id="rId12" Type="http://schemas.openxmlformats.org/officeDocument/2006/relationships/slideLayout" Target="../slideLayouts/slideLayout2093.xml"/><Relationship Id="rId17" Type="http://schemas.openxmlformats.org/officeDocument/2006/relationships/slideLayout" Target="../slideLayouts/slideLayout2098.xml"/><Relationship Id="rId2" Type="http://schemas.openxmlformats.org/officeDocument/2006/relationships/slideLayout" Target="../slideLayouts/slideLayout2083.xml"/><Relationship Id="rId16" Type="http://schemas.openxmlformats.org/officeDocument/2006/relationships/slideLayout" Target="../slideLayouts/slideLayout2097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082.xml"/><Relationship Id="rId6" Type="http://schemas.openxmlformats.org/officeDocument/2006/relationships/slideLayout" Target="../slideLayouts/slideLayout2087.xml"/><Relationship Id="rId11" Type="http://schemas.openxmlformats.org/officeDocument/2006/relationships/slideLayout" Target="../slideLayouts/slideLayout2092.xml"/><Relationship Id="rId5" Type="http://schemas.openxmlformats.org/officeDocument/2006/relationships/slideLayout" Target="../slideLayouts/slideLayout2086.xml"/><Relationship Id="rId15" Type="http://schemas.openxmlformats.org/officeDocument/2006/relationships/slideLayout" Target="../slideLayouts/slideLayout2096.xml"/><Relationship Id="rId10" Type="http://schemas.openxmlformats.org/officeDocument/2006/relationships/slideLayout" Target="../slideLayouts/slideLayout2091.xml"/><Relationship Id="rId19" Type="http://schemas.openxmlformats.org/officeDocument/2006/relationships/theme" Target="../theme/theme101.xml"/><Relationship Id="rId4" Type="http://schemas.openxmlformats.org/officeDocument/2006/relationships/slideLayout" Target="../slideLayouts/slideLayout2085.xml"/><Relationship Id="rId9" Type="http://schemas.openxmlformats.org/officeDocument/2006/relationships/slideLayout" Target="../slideLayouts/slideLayout2090.xml"/><Relationship Id="rId14" Type="http://schemas.openxmlformats.org/officeDocument/2006/relationships/slideLayout" Target="../slideLayouts/slideLayout2095.xml"/></Relationships>
</file>

<file path=ppt/slideMasters/_rels/slideMaster10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07.xml"/><Relationship Id="rId13" Type="http://schemas.openxmlformats.org/officeDocument/2006/relationships/slideLayout" Target="../slideLayouts/slideLayout2112.xml"/><Relationship Id="rId18" Type="http://schemas.openxmlformats.org/officeDocument/2006/relationships/slideLayout" Target="../slideLayouts/slideLayout2117.xml"/><Relationship Id="rId3" Type="http://schemas.openxmlformats.org/officeDocument/2006/relationships/slideLayout" Target="../slideLayouts/slideLayout2102.xml"/><Relationship Id="rId21" Type="http://schemas.openxmlformats.org/officeDocument/2006/relationships/slideLayout" Target="../slideLayouts/slideLayout2120.xml"/><Relationship Id="rId7" Type="http://schemas.openxmlformats.org/officeDocument/2006/relationships/slideLayout" Target="../slideLayouts/slideLayout2106.xml"/><Relationship Id="rId12" Type="http://schemas.openxmlformats.org/officeDocument/2006/relationships/slideLayout" Target="../slideLayouts/slideLayout2111.xml"/><Relationship Id="rId17" Type="http://schemas.openxmlformats.org/officeDocument/2006/relationships/slideLayout" Target="../slideLayouts/slideLayout2116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101.xml"/><Relationship Id="rId16" Type="http://schemas.openxmlformats.org/officeDocument/2006/relationships/slideLayout" Target="../slideLayouts/slideLayout2115.xml"/><Relationship Id="rId20" Type="http://schemas.openxmlformats.org/officeDocument/2006/relationships/slideLayout" Target="../slideLayouts/slideLayout2119.xml"/><Relationship Id="rId1" Type="http://schemas.openxmlformats.org/officeDocument/2006/relationships/slideLayout" Target="../slideLayouts/slideLayout2100.xml"/><Relationship Id="rId6" Type="http://schemas.openxmlformats.org/officeDocument/2006/relationships/slideLayout" Target="../slideLayouts/slideLayout2105.xml"/><Relationship Id="rId11" Type="http://schemas.openxmlformats.org/officeDocument/2006/relationships/slideLayout" Target="../slideLayouts/slideLayout2110.xml"/><Relationship Id="rId24" Type="http://schemas.openxmlformats.org/officeDocument/2006/relationships/theme" Target="../theme/theme102.xml"/><Relationship Id="rId5" Type="http://schemas.openxmlformats.org/officeDocument/2006/relationships/slideLayout" Target="../slideLayouts/slideLayout2104.xml"/><Relationship Id="rId15" Type="http://schemas.openxmlformats.org/officeDocument/2006/relationships/slideLayout" Target="../slideLayouts/slideLayout2114.xml"/><Relationship Id="rId23" Type="http://schemas.openxmlformats.org/officeDocument/2006/relationships/slideLayout" Target="../slideLayouts/slideLayout2122.xml"/><Relationship Id="rId10" Type="http://schemas.openxmlformats.org/officeDocument/2006/relationships/slideLayout" Target="../slideLayouts/slideLayout2109.xml"/><Relationship Id="rId19" Type="http://schemas.openxmlformats.org/officeDocument/2006/relationships/slideLayout" Target="../slideLayouts/slideLayout2118.xml"/><Relationship Id="rId4" Type="http://schemas.openxmlformats.org/officeDocument/2006/relationships/slideLayout" Target="../slideLayouts/slideLayout2103.xml"/><Relationship Id="rId9" Type="http://schemas.openxmlformats.org/officeDocument/2006/relationships/slideLayout" Target="../slideLayouts/slideLayout2108.xml"/><Relationship Id="rId14" Type="http://schemas.openxmlformats.org/officeDocument/2006/relationships/slideLayout" Target="../slideLayouts/slideLayout2113.xml"/><Relationship Id="rId22" Type="http://schemas.openxmlformats.org/officeDocument/2006/relationships/slideLayout" Target="../slideLayouts/slideLayout2121.xml"/></Relationships>
</file>

<file path=ppt/slideMasters/_rels/slideMaster10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30.xml"/><Relationship Id="rId13" Type="http://schemas.openxmlformats.org/officeDocument/2006/relationships/slideLayout" Target="../slideLayouts/slideLayout2135.xml"/><Relationship Id="rId18" Type="http://schemas.openxmlformats.org/officeDocument/2006/relationships/slideLayout" Target="../slideLayouts/slideLayout2140.xml"/><Relationship Id="rId3" Type="http://schemas.openxmlformats.org/officeDocument/2006/relationships/slideLayout" Target="../slideLayouts/slideLayout2125.xml"/><Relationship Id="rId7" Type="http://schemas.openxmlformats.org/officeDocument/2006/relationships/slideLayout" Target="../slideLayouts/slideLayout2129.xml"/><Relationship Id="rId12" Type="http://schemas.openxmlformats.org/officeDocument/2006/relationships/slideLayout" Target="../slideLayouts/slideLayout2134.xml"/><Relationship Id="rId17" Type="http://schemas.openxmlformats.org/officeDocument/2006/relationships/slideLayout" Target="../slideLayouts/slideLayout2139.xml"/><Relationship Id="rId2" Type="http://schemas.openxmlformats.org/officeDocument/2006/relationships/slideLayout" Target="../slideLayouts/slideLayout2124.xml"/><Relationship Id="rId16" Type="http://schemas.openxmlformats.org/officeDocument/2006/relationships/slideLayout" Target="../slideLayouts/slideLayout2138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123.xml"/><Relationship Id="rId6" Type="http://schemas.openxmlformats.org/officeDocument/2006/relationships/slideLayout" Target="../slideLayouts/slideLayout2128.xml"/><Relationship Id="rId11" Type="http://schemas.openxmlformats.org/officeDocument/2006/relationships/slideLayout" Target="../slideLayouts/slideLayout2133.xml"/><Relationship Id="rId5" Type="http://schemas.openxmlformats.org/officeDocument/2006/relationships/slideLayout" Target="../slideLayouts/slideLayout2127.xml"/><Relationship Id="rId15" Type="http://schemas.openxmlformats.org/officeDocument/2006/relationships/slideLayout" Target="../slideLayouts/slideLayout2137.xml"/><Relationship Id="rId10" Type="http://schemas.openxmlformats.org/officeDocument/2006/relationships/slideLayout" Target="../slideLayouts/slideLayout2132.xml"/><Relationship Id="rId19" Type="http://schemas.openxmlformats.org/officeDocument/2006/relationships/theme" Target="../theme/theme103.xml"/><Relationship Id="rId4" Type="http://schemas.openxmlformats.org/officeDocument/2006/relationships/slideLayout" Target="../slideLayouts/slideLayout2126.xml"/><Relationship Id="rId9" Type="http://schemas.openxmlformats.org/officeDocument/2006/relationships/slideLayout" Target="../slideLayouts/slideLayout2131.xml"/><Relationship Id="rId14" Type="http://schemas.openxmlformats.org/officeDocument/2006/relationships/slideLayout" Target="../slideLayouts/slideLayout2136.xml"/></Relationships>
</file>

<file path=ppt/slideMasters/_rels/slideMaster10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48.xml"/><Relationship Id="rId13" Type="http://schemas.openxmlformats.org/officeDocument/2006/relationships/slideLayout" Target="../slideLayouts/slideLayout2153.xml"/><Relationship Id="rId18" Type="http://schemas.openxmlformats.org/officeDocument/2006/relationships/vmlDrawing" Target="../drawings/vmlDrawing49.vml"/><Relationship Id="rId3" Type="http://schemas.openxmlformats.org/officeDocument/2006/relationships/slideLayout" Target="../slideLayouts/slideLayout2143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2147.xml"/><Relationship Id="rId12" Type="http://schemas.openxmlformats.org/officeDocument/2006/relationships/slideLayout" Target="../slideLayouts/slideLayout2152.xml"/><Relationship Id="rId17" Type="http://schemas.openxmlformats.org/officeDocument/2006/relationships/theme" Target="../theme/theme104.xml"/><Relationship Id="rId2" Type="http://schemas.openxmlformats.org/officeDocument/2006/relationships/slideLayout" Target="../slideLayouts/slideLayout2142.xml"/><Relationship Id="rId16" Type="http://schemas.openxmlformats.org/officeDocument/2006/relationships/slideLayout" Target="../slideLayouts/slideLayout2156.xml"/><Relationship Id="rId20" Type="http://schemas.openxmlformats.org/officeDocument/2006/relationships/oleObject" Target="../embeddings/oleObject49.bin"/><Relationship Id="rId1" Type="http://schemas.openxmlformats.org/officeDocument/2006/relationships/slideLayout" Target="../slideLayouts/slideLayout2141.xml"/><Relationship Id="rId6" Type="http://schemas.openxmlformats.org/officeDocument/2006/relationships/slideLayout" Target="../slideLayouts/slideLayout2146.xml"/><Relationship Id="rId11" Type="http://schemas.openxmlformats.org/officeDocument/2006/relationships/slideLayout" Target="../slideLayouts/slideLayout2151.xml"/><Relationship Id="rId5" Type="http://schemas.openxmlformats.org/officeDocument/2006/relationships/slideLayout" Target="../slideLayouts/slideLayout2145.xml"/><Relationship Id="rId15" Type="http://schemas.openxmlformats.org/officeDocument/2006/relationships/slideLayout" Target="../slideLayouts/slideLayout2155.xml"/><Relationship Id="rId10" Type="http://schemas.openxmlformats.org/officeDocument/2006/relationships/slideLayout" Target="../slideLayouts/slideLayout2150.xml"/><Relationship Id="rId19" Type="http://schemas.openxmlformats.org/officeDocument/2006/relationships/tags" Target="../tags/tag50.xml"/><Relationship Id="rId4" Type="http://schemas.openxmlformats.org/officeDocument/2006/relationships/slideLayout" Target="../slideLayouts/slideLayout2144.xml"/><Relationship Id="rId9" Type="http://schemas.openxmlformats.org/officeDocument/2006/relationships/slideLayout" Target="../slideLayouts/slideLayout2149.xml"/><Relationship Id="rId14" Type="http://schemas.openxmlformats.org/officeDocument/2006/relationships/slideLayout" Target="../slideLayouts/slideLayout2154.xml"/><Relationship Id="rId22" Type="http://schemas.openxmlformats.org/officeDocument/2006/relationships/image" Target="../media/image10.png"/></Relationships>
</file>

<file path=ppt/slideMasters/_rels/slideMaster10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64.xml"/><Relationship Id="rId13" Type="http://schemas.openxmlformats.org/officeDocument/2006/relationships/slideLayout" Target="../slideLayouts/slideLayout2169.xml"/><Relationship Id="rId18" Type="http://schemas.openxmlformats.org/officeDocument/2006/relationships/slideLayout" Target="../slideLayouts/slideLayout2174.xml"/><Relationship Id="rId3" Type="http://schemas.openxmlformats.org/officeDocument/2006/relationships/slideLayout" Target="../slideLayouts/slideLayout2159.xml"/><Relationship Id="rId21" Type="http://schemas.openxmlformats.org/officeDocument/2006/relationships/slideLayout" Target="../slideLayouts/slideLayout2177.xml"/><Relationship Id="rId7" Type="http://schemas.openxmlformats.org/officeDocument/2006/relationships/slideLayout" Target="../slideLayouts/slideLayout2163.xml"/><Relationship Id="rId12" Type="http://schemas.openxmlformats.org/officeDocument/2006/relationships/slideLayout" Target="../slideLayouts/slideLayout2168.xml"/><Relationship Id="rId17" Type="http://schemas.openxmlformats.org/officeDocument/2006/relationships/slideLayout" Target="../slideLayouts/slideLayout2173.xml"/><Relationship Id="rId2" Type="http://schemas.openxmlformats.org/officeDocument/2006/relationships/slideLayout" Target="../slideLayouts/slideLayout2158.xml"/><Relationship Id="rId16" Type="http://schemas.openxmlformats.org/officeDocument/2006/relationships/slideLayout" Target="../slideLayouts/slideLayout2172.xml"/><Relationship Id="rId20" Type="http://schemas.openxmlformats.org/officeDocument/2006/relationships/slideLayout" Target="../slideLayouts/slideLayout2176.xml"/><Relationship Id="rId1" Type="http://schemas.openxmlformats.org/officeDocument/2006/relationships/slideLayout" Target="../slideLayouts/slideLayout2157.xml"/><Relationship Id="rId6" Type="http://schemas.openxmlformats.org/officeDocument/2006/relationships/slideLayout" Target="../slideLayouts/slideLayout2162.xml"/><Relationship Id="rId11" Type="http://schemas.openxmlformats.org/officeDocument/2006/relationships/slideLayout" Target="../slideLayouts/slideLayout2167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161.xml"/><Relationship Id="rId15" Type="http://schemas.openxmlformats.org/officeDocument/2006/relationships/slideLayout" Target="../slideLayouts/slideLayout2171.xml"/><Relationship Id="rId23" Type="http://schemas.openxmlformats.org/officeDocument/2006/relationships/theme" Target="../theme/theme105.xml"/><Relationship Id="rId10" Type="http://schemas.openxmlformats.org/officeDocument/2006/relationships/slideLayout" Target="../slideLayouts/slideLayout2166.xml"/><Relationship Id="rId19" Type="http://schemas.openxmlformats.org/officeDocument/2006/relationships/slideLayout" Target="../slideLayouts/slideLayout2175.xml"/><Relationship Id="rId4" Type="http://schemas.openxmlformats.org/officeDocument/2006/relationships/slideLayout" Target="../slideLayouts/slideLayout2160.xml"/><Relationship Id="rId9" Type="http://schemas.openxmlformats.org/officeDocument/2006/relationships/slideLayout" Target="../slideLayouts/slideLayout2165.xml"/><Relationship Id="rId14" Type="http://schemas.openxmlformats.org/officeDocument/2006/relationships/slideLayout" Target="../slideLayouts/slideLayout2170.xml"/><Relationship Id="rId22" Type="http://schemas.openxmlformats.org/officeDocument/2006/relationships/slideLayout" Target="../slideLayouts/slideLayout2178.xml"/></Relationships>
</file>

<file path=ppt/slideMasters/_rels/slideMaster10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86.xml"/><Relationship Id="rId13" Type="http://schemas.openxmlformats.org/officeDocument/2006/relationships/slideLayout" Target="../slideLayouts/slideLayout2191.xml"/><Relationship Id="rId18" Type="http://schemas.openxmlformats.org/officeDocument/2006/relationships/slideLayout" Target="../slideLayouts/slideLayout2196.xml"/><Relationship Id="rId3" Type="http://schemas.openxmlformats.org/officeDocument/2006/relationships/slideLayout" Target="../slideLayouts/slideLayout2181.xml"/><Relationship Id="rId21" Type="http://schemas.openxmlformats.org/officeDocument/2006/relationships/slideLayout" Target="../slideLayouts/slideLayout2199.xml"/><Relationship Id="rId7" Type="http://schemas.openxmlformats.org/officeDocument/2006/relationships/slideLayout" Target="../slideLayouts/slideLayout2185.xml"/><Relationship Id="rId12" Type="http://schemas.openxmlformats.org/officeDocument/2006/relationships/slideLayout" Target="../slideLayouts/slideLayout2190.xml"/><Relationship Id="rId17" Type="http://schemas.openxmlformats.org/officeDocument/2006/relationships/slideLayout" Target="../slideLayouts/slideLayout2195.xml"/><Relationship Id="rId2" Type="http://schemas.openxmlformats.org/officeDocument/2006/relationships/slideLayout" Target="../slideLayouts/slideLayout2180.xml"/><Relationship Id="rId16" Type="http://schemas.openxmlformats.org/officeDocument/2006/relationships/slideLayout" Target="../slideLayouts/slideLayout2194.xml"/><Relationship Id="rId20" Type="http://schemas.openxmlformats.org/officeDocument/2006/relationships/slideLayout" Target="../slideLayouts/slideLayout2198.xml"/><Relationship Id="rId1" Type="http://schemas.openxmlformats.org/officeDocument/2006/relationships/slideLayout" Target="../slideLayouts/slideLayout2179.xml"/><Relationship Id="rId6" Type="http://schemas.openxmlformats.org/officeDocument/2006/relationships/slideLayout" Target="../slideLayouts/slideLayout2184.xml"/><Relationship Id="rId11" Type="http://schemas.openxmlformats.org/officeDocument/2006/relationships/slideLayout" Target="../slideLayouts/slideLayout2189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183.xml"/><Relationship Id="rId15" Type="http://schemas.openxmlformats.org/officeDocument/2006/relationships/slideLayout" Target="../slideLayouts/slideLayout2193.xml"/><Relationship Id="rId23" Type="http://schemas.openxmlformats.org/officeDocument/2006/relationships/theme" Target="../theme/theme106.xml"/><Relationship Id="rId10" Type="http://schemas.openxmlformats.org/officeDocument/2006/relationships/slideLayout" Target="../slideLayouts/slideLayout2188.xml"/><Relationship Id="rId19" Type="http://schemas.openxmlformats.org/officeDocument/2006/relationships/slideLayout" Target="../slideLayouts/slideLayout2197.xml"/><Relationship Id="rId4" Type="http://schemas.openxmlformats.org/officeDocument/2006/relationships/slideLayout" Target="../slideLayouts/slideLayout2182.xml"/><Relationship Id="rId9" Type="http://schemas.openxmlformats.org/officeDocument/2006/relationships/slideLayout" Target="../slideLayouts/slideLayout2187.xml"/><Relationship Id="rId14" Type="http://schemas.openxmlformats.org/officeDocument/2006/relationships/slideLayout" Target="../slideLayouts/slideLayout2192.xml"/><Relationship Id="rId22" Type="http://schemas.openxmlformats.org/officeDocument/2006/relationships/slideLayout" Target="../slideLayouts/slideLayout2200.xml"/></Relationships>
</file>

<file path=ppt/slideMasters/_rels/slideMaster10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08.xml"/><Relationship Id="rId13" Type="http://schemas.openxmlformats.org/officeDocument/2006/relationships/slideLayout" Target="../slideLayouts/slideLayout2213.xml"/><Relationship Id="rId18" Type="http://schemas.openxmlformats.org/officeDocument/2006/relationships/slideLayout" Target="../slideLayouts/slideLayout2218.xml"/><Relationship Id="rId3" Type="http://schemas.openxmlformats.org/officeDocument/2006/relationships/slideLayout" Target="../slideLayouts/slideLayout2203.xml"/><Relationship Id="rId7" Type="http://schemas.openxmlformats.org/officeDocument/2006/relationships/slideLayout" Target="../slideLayouts/slideLayout2207.xml"/><Relationship Id="rId12" Type="http://schemas.openxmlformats.org/officeDocument/2006/relationships/slideLayout" Target="../slideLayouts/slideLayout2212.xml"/><Relationship Id="rId17" Type="http://schemas.openxmlformats.org/officeDocument/2006/relationships/slideLayout" Target="../slideLayouts/slideLayout2217.xml"/><Relationship Id="rId2" Type="http://schemas.openxmlformats.org/officeDocument/2006/relationships/slideLayout" Target="../slideLayouts/slideLayout2202.xml"/><Relationship Id="rId16" Type="http://schemas.openxmlformats.org/officeDocument/2006/relationships/slideLayout" Target="../slideLayouts/slideLayout2216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201.xml"/><Relationship Id="rId6" Type="http://schemas.openxmlformats.org/officeDocument/2006/relationships/slideLayout" Target="../slideLayouts/slideLayout2206.xml"/><Relationship Id="rId11" Type="http://schemas.openxmlformats.org/officeDocument/2006/relationships/slideLayout" Target="../slideLayouts/slideLayout2211.xml"/><Relationship Id="rId5" Type="http://schemas.openxmlformats.org/officeDocument/2006/relationships/slideLayout" Target="../slideLayouts/slideLayout2205.xml"/><Relationship Id="rId15" Type="http://schemas.openxmlformats.org/officeDocument/2006/relationships/slideLayout" Target="../slideLayouts/slideLayout2215.xml"/><Relationship Id="rId10" Type="http://schemas.openxmlformats.org/officeDocument/2006/relationships/slideLayout" Target="../slideLayouts/slideLayout2210.xml"/><Relationship Id="rId19" Type="http://schemas.openxmlformats.org/officeDocument/2006/relationships/theme" Target="../theme/theme107.xml"/><Relationship Id="rId4" Type="http://schemas.openxmlformats.org/officeDocument/2006/relationships/slideLayout" Target="../slideLayouts/slideLayout2204.xml"/><Relationship Id="rId9" Type="http://schemas.openxmlformats.org/officeDocument/2006/relationships/slideLayout" Target="../slideLayouts/slideLayout2209.xml"/><Relationship Id="rId14" Type="http://schemas.openxmlformats.org/officeDocument/2006/relationships/slideLayout" Target="../slideLayouts/slideLayout2214.xml"/></Relationships>
</file>

<file path=ppt/slideMasters/_rels/slideMaster10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26.xml"/><Relationship Id="rId13" Type="http://schemas.openxmlformats.org/officeDocument/2006/relationships/slideLayout" Target="../slideLayouts/slideLayout2231.xml"/><Relationship Id="rId18" Type="http://schemas.openxmlformats.org/officeDocument/2006/relationships/slideLayout" Target="../slideLayouts/slideLayout2236.xml"/><Relationship Id="rId26" Type="http://schemas.openxmlformats.org/officeDocument/2006/relationships/slideLayout" Target="../slideLayouts/slideLayout2244.xml"/><Relationship Id="rId39" Type="http://schemas.openxmlformats.org/officeDocument/2006/relationships/slideLayout" Target="../slideLayouts/slideLayout2257.xml"/><Relationship Id="rId3" Type="http://schemas.openxmlformats.org/officeDocument/2006/relationships/slideLayout" Target="../slideLayouts/slideLayout2221.xml"/><Relationship Id="rId21" Type="http://schemas.openxmlformats.org/officeDocument/2006/relationships/slideLayout" Target="../slideLayouts/slideLayout2239.xml"/><Relationship Id="rId34" Type="http://schemas.openxmlformats.org/officeDocument/2006/relationships/slideLayout" Target="../slideLayouts/slideLayout2252.xml"/><Relationship Id="rId42" Type="http://schemas.openxmlformats.org/officeDocument/2006/relationships/slideLayout" Target="../slideLayouts/slideLayout2260.xml"/><Relationship Id="rId7" Type="http://schemas.openxmlformats.org/officeDocument/2006/relationships/slideLayout" Target="../slideLayouts/slideLayout2225.xml"/><Relationship Id="rId12" Type="http://schemas.openxmlformats.org/officeDocument/2006/relationships/slideLayout" Target="../slideLayouts/slideLayout2230.xml"/><Relationship Id="rId17" Type="http://schemas.openxmlformats.org/officeDocument/2006/relationships/slideLayout" Target="../slideLayouts/slideLayout2235.xml"/><Relationship Id="rId25" Type="http://schemas.openxmlformats.org/officeDocument/2006/relationships/slideLayout" Target="../slideLayouts/slideLayout2243.xml"/><Relationship Id="rId33" Type="http://schemas.openxmlformats.org/officeDocument/2006/relationships/slideLayout" Target="../slideLayouts/slideLayout2251.xml"/><Relationship Id="rId38" Type="http://schemas.openxmlformats.org/officeDocument/2006/relationships/slideLayout" Target="../slideLayouts/slideLayout2256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220.xml"/><Relationship Id="rId16" Type="http://schemas.openxmlformats.org/officeDocument/2006/relationships/slideLayout" Target="../slideLayouts/slideLayout2234.xml"/><Relationship Id="rId20" Type="http://schemas.openxmlformats.org/officeDocument/2006/relationships/slideLayout" Target="../slideLayouts/slideLayout2238.xml"/><Relationship Id="rId29" Type="http://schemas.openxmlformats.org/officeDocument/2006/relationships/slideLayout" Target="../slideLayouts/slideLayout2247.xml"/><Relationship Id="rId41" Type="http://schemas.openxmlformats.org/officeDocument/2006/relationships/slideLayout" Target="../slideLayouts/slideLayout2259.xml"/><Relationship Id="rId1" Type="http://schemas.openxmlformats.org/officeDocument/2006/relationships/slideLayout" Target="../slideLayouts/slideLayout2219.xml"/><Relationship Id="rId6" Type="http://schemas.openxmlformats.org/officeDocument/2006/relationships/slideLayout" Target="../slideLayouts/slideLayout2224.xml"/><Relationship Id="rId11" Type="http://schemas.openxmlformats.org/officeDocument/2006/relationships/slideLayout" Target="../slideLayouts/slideLayout2229.xml"/><Relationship Id="rId24" Type="http://schemas.openxmlformats.org/officeDocument/2006/relationships/slideLayout" Target="../slideLayouts/slideLayout2242.xml"/><Relationship Id="rId32" Type="http://schemas.openxmlformats.org/officeDocument/2006/relationships/slideLayout" Target="../slideLayouts/slideLayout2250.xml"/><Relationship Id="rId37" Type="http://schemas.openxmlformats.org/officeDocument/2006/relationships/slideLayout" Target="../slideLayouts/slideLayout2255.xml"/><Relationship Id="rId40" Type="http://schemas.openxmlformats.org/officeDocument/2006/relationships/slideLayout" Target="../slideLayouts/slideLayout2258.xml"/><Relationship Id="rId45" Type="http://schemas.openxmlformats.org/officeDocument/2006/relationships/theme" Target="../theme/theme108.xml"/><Relationship Id="rId5" Type="http://schemas.openxmlformats.org/officeDocument/2006/relationships/slideLayout" Target="../slideLayouts/slideLayout2223.xml"/><Relationship Id="rId15" Type="http://schemas.openxmlformats.org/officeDocument/2006/relationships/slideLayout" Target="../slideLayouts/slideLayout2233.xml"/><Relationship Id="rId23" Type="http://schemas.openxmlformats.org/officeDocument/2006/relationships/slideLayout" Target="../slideLayouts/slideLayout2241.xml"/><Relationship Id="rId28" Type="http://schemas.openxmlformats.org/officeDocument/2006/relationships/slideLayout" Target="../slideLayouts/slideLayout2246.xml"/><Relationship Id="rId36" Type="http://schemas.openxmlformats.org/officeDocument/2006/relationships/slideLayout" Target="../slideLayouts/slideLayout2254.xml"/><Relationship Id="rId10" Type="http://schemas.openxmlformats.org/officeDocument/2006/relationships/slideLayout" Target="../slideLayouts/slideLayout2228.xml"/><Relationship Id="rId19" Type="http://schemas.openxmlformats.org/officeDocument/2006/relationships/slideLayout" Target="../slideLayouts/slideLayout2237.xml"/><Relationship Id="rId31" Type="http://schemas.openxmlformats.org/officeDocument/2006/relationships/slideLayout" Target="../slideLayouts/slideLayout2249.xml"/><Relationship Id="rId44" Type="http://schemas.openxmlformats.org/officeDocument/2006/relationships/slideLayout" Target="../slideLayouts/slideLayout2262.xml"/><Relationship Id="rId4" Type="http://schemas.openxmlformats.org/officeDocument/2006/relationships/slideLayout" Target="../slideLayouts/slideLayout2222.xml"/><Relationship Id="rId9" Type="http://schemas.openxmlformats.org/officeDocument/2006/relationships/slideLayout" Target="../slideLayouts/slideLayout2227.xml"/><Relationship Id="rId14" Type="http://schemas.openxmlformats.org/officeDocument/2006/relationships/slideLayout" Target="../slideLayouts/slideLayout2232.xml"/><Relationship Id="rId22" Type="http://schemas.openxmlformats.org/officeDocument/2006/relationships/slideLayout" Target="../slideLayouts/slideLayout2240.xml"/><Relationship Id="rId27" Type="http://schemas.openxmlformats.org/officeDocument/2006/relationships/slideLayout" Target="../slideLayouts/slideLayout2245.xml"/><Relationship Id="rId30" Type="http://schemas.openxmlformats.org/officeDocument/2006/relationships/slideLayout" Target="../slideLayouts/slideLayout2248.xml"/><Relationship Id="rId35" Type="http://schemas.openxmlformats.org/officeDocument/2006/relationships/slideLayout" Target="../slideLayouts/slideLayout2253.xml"/><Relationship Id="rId43" Type="http://schemas.openxmlformats.org/officeDocument/2006/relationships/slideLayout" Target="../slideLayouts/slideLayout2261.xml"/></Relationships>
</file>

<file path=ppt/slideMasters/_rels/slideMaster10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70.xml"/><Relationship Id="rId13" Type="http://schemas.openxmlformats.org/officeDocument/2006/relationships/slideLayout" Target="../slideLayouts/slideLayout2275.xml"/><Relationship Id="rId18" Type="http://schemas.openxmlformats.org/officeDocument/2006/relationships/slideLayout" Target="../slideLayouts/slideLayout2280.xml"/><Relationship Id="rId3" Type="http://schemas.openxmlformats.org/officeDocument/2006/relationships/slideLayout" Target="../slideLayouts/slideLayout2265.xml"/><Relationship Id="rId7" Type="http://schemas.openxmlformats.org/officeDocument/2006/relationships/slideLayout" Target="../slideLayouts/slideLayout2269.xml"/><Relationship Id="rId12" Type="http://schemas.openxmlformats.org/officeDocument/2006/relationships/slideLayout" Target="../slideLayouts/slideLayout2274.xml"/><Relationship Id="rId17" Type="http://schemas.openxmlformats.org/officeDocument/2006/relationships/slideLayout" Target="../slideLayouts/slideLayout2279.xml"/><Relationship Id="rId2" Type="http://schemas.openxmlformats.org/officeDocument/2006/relationships/slideLayout" Target="../slideLayouts/slideLayout2264.xml"/><Relationship Id="rId16" Type="http://schemas.openxmlformats.org/officeDocument/2006/relationships/slideLayout" Target="../slideLayouts/slideLayout2278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263.xml"/><Relationship Id="rId6" Type="http://schemas.openxmlformats.org/officeDocument/2006/relationships/slideLayout" Target="../slideLayouts/slideLayout2268.xml"/><Relationship Id="rId11" Type="http://schemas.openxmlformats.org/officeDocument/2006/relationships/slideLayout" Target="../slideLayouts/slideLayout2273.xml"/><Relationship Id="rId5" Type="http://schemas.openxmlformats.org/officeDocument/2006/relationships/slideLayout" Target="../slideLayouts/slideLayout2267.xml"/><Relationship Id="rId15" Type="http://schemas.openxmlformats.org/officeDocument/2006/relationships/slideLayout" Target="../slideLayouts/slideLayout2277.xml"/><Relationship Id="rId10" Type="http://schemas.openxmlformats.org/officeDocument/2006/relationships/slideLayout" Target="../slideLayouts/slideLayout2272.xml"/><Relationship Id="rId19" Type="http://schemas.openxmlformats.org/officeDocument/2006/relationships/theme" Target="../theme/theme109.xml"/><Relationship Id="rId4" Type="http://schemas.openxmlformats.org/officeDocument/2006/relationships/slideLayout" Target="../slideLayouts/slideLayout2266.xml"/><Relationship Id="rId9" Type="http://schemas.openxmlformats.org/officeDocument/2006/relationships/slideLayout" Target="../slideLayouts/slideLayout2271.xml"/><Relationship Id="rId14" Type="http://schemas.openxmlformats.org/officeDocument/2006/relationships/slideLayout" Target="../slideLayouts/slideLayout2276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slideLayout" Target="../slideLayouts/slideLayout228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27.xml"/><Relationship Id="rId1" Type="http://schemas.openxmlformats.org/officeDocument/2006/relationships/slideLayout" Target="../slideLayouts/slideLayout226.xml"/><Relationship Id="rId6" Type="http://schemas.openxmlformats.org/officeDocument/2006/relationships/tags" Target="../tags/tag6.xml"/><Relationship Id="rId5" Type="http://schemas.openxmlformats.org/officeDocument/2006/relationships/vmlDrawing" Target="../drawings/vmlDrawing5.vml"/><Relationship Id="rId4" Type="http://schemas.openxmlformats.org/officeDocument/2006/relationships/theme" Target="../theme/theme11.xml"/></Relationships>
</file>

<file path=ppt/slideMasters/_rels/slideMaster1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88.xml"/><Relationship Id="rId13" Type="http://schemas.openxmlformats.org/officeDocument/2006/relationships/slideLayout" Target="../slideLayouts/slideLayout2293.xml"/><Relationship Id="rId18" Type="http://schemas.openxmlformats.org/officeDocument/2006/relationships/slideLayout" Target="../slideLayouts/slideLayout2298.xml"/><Relationship Id="rId3" Type="http://schemas.openxmlformats.org/officeDocument/2006/relationships/slideLayout" Target="../slideLayouts/slideLayout2283.xml"/><Relationship Id="rId7" Type="http://schemas.openxmlformats.org/officeDocument/2006/relationships/slideLayout" Target="../slideLayouts/slideLayout2287.xml"/><Relationship Id="rId12" Type="http://schemas.openxmlformats.org/officeDocument/2006/relationships/slideLayout" Target="../slideLayouts/slideLayout2292.xml"/><Relationship Id="rId17" Type="http://schemas.openxmlformats.org/officeDocument/2006/relationships/slideLayout" Target="../slideLayouts/slideLayout2297.xml"/><Relationship Id="rId2" Type="http://schemas.openxmlformats.org/officeDocument/2006/relationships/slideLayout" Target="../slideLayouts/slideLayout2282.xml"/><Relationship Id="rId16" Type="http://schemas.openxmlformats.org/officeDocument/2006/relationships/slideLayout" Target="../slideLayouts/slideLayout2296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281.xml"/><Relationship Id="rId6" Type="http://schemas.openxmlformats.org/officeDocument/2006/relationships/slideLayout" Target="../slideLayouts/slideLayout2286.xml"/><Relationship Id="rId11" Type="http://schemas.openxmlformats.org/officeDocument/2006/relationships/slideLayout" Target="../slideLayouts/slideLayout2291.xml"/><Relationship Id="rId5" Type="http://schemas.openxmlformats.org/officeDocument/2006/relationships/slideLayout" Target="../slideLayouts/slideLayout2285.xml"/><Relationship Id="rId15" Type="http://schemas.openxmlformats.org/officeDocument/2006/relationships/slideLayout" Target="../slideLayouts/slideLayout2295.xml"/><Relationship Id="rId10" Type="http://schemas.openxmlformats.org/officeDocument/2006/relationships/slideLayout" Target="../slideLayouts/slideLayout2290.xml"/><Relationship Id="rId19" Type="http://schemas.openxmlformats.org/officeDocument/2006/relationships/theme" Target="../theme/theme110.xml"/><Relationship Id="rId4" Type="http://schemas.openxmlformats.org/officeDocument/2006/relationships/slideLayout" Target="../slideLayouts/slideLayout2284.xml"/><Relationship Id="rId9" Type="http://schemas.openxmlformats.org/officeDocument/2006/relationships/slideLayout" Target="../slideLayouts/slideLayout2289.xml"/><Relationship Id="rId14" Type="http://schemas.openxmlformats.org/officeDocument/2006/relationships/slideLayout" Target="../slideLayouts/slideLayout2294.xml"/></Relationships>
</file>

<file path=ppt/slideMasters/_rels/slideMaster1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slideLayout" Target="../slideLayouts/slideLayout2301.xml"/><Relationship Id="rId7" Type="http://schemas.openxmlformats.org/officeDocument/2006/relationships/tags" Target="../tags/tag51.xml"/><Relationship Id="rId2" Type="http://schemas.openxmlformats.org/officeDocument/2006/relationships/slideLayout" Target="../slideLayouts/slideLayout2300.xml"/><Relationship Id="rId1" Type="http://schemas.openxmlformats.org/officeDocument/2006/relationships/slideLayout" Target="../slideLayouts/slideLayout2299.xml"/><Relationship Id="rId6" Type="http://schemas.openxmlformats.org/officeDocument/2006/relationships/vmlDrawing" Target="../drawings/vmlDrawing50.vml"/><Relationship Id="rId5" Type="http://schemas.openxmlformats.org/officeDocument/2006/relationships/theme" Target="../theme/theme111.xml"/><Relationship Id="rId4" Type="http://schemas.openxmlformats.org/officeDocument/2006/relationships/slideLayout" Target="../slideLayouts/slideLayout2302.xml"/><Relationship Id="rId9" Type="http://schemas.openxmlformats.org/officeDocument/2006/relationships/image" Target="../media/image15.emf"/></Relationships>
</file>

<file path=ppt/slideMasters/_rels/slideMaster1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10.xml"/><Relationship Id="rId13" Type="http://schemas.openxmlformats.org/officeDocument/2006/relationships/slideLayout" Target="../slideLayouts/slideLayout2315.xml"/><Relationship Id="rId18" Type="http://schemas.openxmlformats.org/officeDocument/2006/relationships/slideLayout" Target="../slideLayouts/slideLayout2320.xml"/><Relationship Id="rId3" Type="http://schemas.openxmlformats.org/officeDocument/2006/relationships/slideLayout" Target="../slideLayouts/slideLayout2305.xml"/><Relationship Id="rId21" Type="http://schemas.openxmlformats.org/officeDocument/2006/relationships/slideLayout" Target="../slideLayouts/slideLayout2323.xml"/><Relationship Id="rId7" Type="http://schemas.openxmlformats.org/officeDocument/2006/relationships/slideLayout" Target="../slideLayouts/slideLayout2309.xml"/><Relationship Id="rId12" Type="http://schemas.openxmlformats.org/officeDocument/2006/relationships/slideLayout" Target="../slideLayouts/slideLayout2314.xml"/><Relationship Id="rId17" Type="http://schemas.openxmlformats.org/officeDocument/2006/relationships/slideLayout" Target="../slideLayouts/slideLayout2319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304.xml"/><Relationship Id="rId16" Type="http://schemas.openxmlformats.org/officeDocument/2006/relationships/slideLayout" Target="../slideLayouts/slideLayout2318.xml"/><Relationship Id="rId20" Type="http://schemas.openxmlformats.org/officeDocument/2006/relationships/slideLayout" Target="../slideLayouts/slideLayout2322.xml"/><Relationship Id="rId1" Type="http://schemas.openxmlformats.org/officeDocument/2006/relationships/slideLayout" Target="../slideLayouts/slideLayout2303.xml"/><Relationship Id="rId6" Type="http://schemas.openxmlformats.org/officeDocument/2006/relationships/slideLayout" Target="../slideLayouts/slideLayout2308.xml"/><Relationship Id="rId11" Type="http://schemas.openxmlformats.org/officeDocument/2006/relationships/slideLayout" Target="../slideLayouts/slideLayout2313.xml"/><Relationship Id="rId24" Type="http://schemas.openxmlformats.org/officeDocument/2006/relationships/theme" Target="../theme/theme112.xml"/><Relationship Id="rId5" Type="http://schemas.openxmlformats.org/officeDocument/2006/relationships/slideLayout" Target="../slideLayouts/slideLayout2307.xml"/><Relationship Id="rId15" Type="http://schemas.openxmlformats.org/officeDocument/2006/relationships/slideLayout" Target="../slideLayouts/slideLayout2317.xml"/><Relationship Id="rId23" Type="http://schemas.openxmlformats.org/officeDocument/2006/relationships/slideLayout" Target="../slideLayouts/slideLayout2325.xml"/><Relationship Id="rId10" Type="http://schemas.openxmlformats.org/officeDocument/2006/relationships/slideLayout" Target="../slideLayouts/slideLayout2312.xml"/><Relationship Id="rId19" Type="http://schemas.openxmlformats.org/officeDocument/2006/relationships/slideLayout" Target="../slideLayouts/slideLayout2321.xml"/><Relationship Id="rId4" Type="http://schemas.openxmlformats.org/officeDocument/2006/relationships/slideLayout" Target="../slideLayouts/slideLayout2306.xml"/><Relationship Id="rId9" Type="http://schemas.openxmlformats.org/officeDocument/2006/relationships/slideLayout" Target="../slideLayouts/slideLayout2311.xml"/><Relationship Id="rId14" Type="http://schemas.openxmlformats.org/officeDocument/2006/relationships/slideLayout" Target="../slideLayouts/slideLayout2316.xml"/><Relationship Id="rId22" Type="http://schemas.openxmlformats.org/officeDocument/2006/relationships/slideLayout" Target="../slideLayouts/slideLayout2324.xml"/></Relationships>
</file>

<file path=ppt/slideMasters/_rels/slideMaster1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33.xml"/><Relationship Id="rId13" Type="http://schemas.openxmlformats.org/officeDocument/2006/relationships/slideLayout" Target="../slideLayouts/slideLayout2338.xml"/><Relationship Id="rId18" Type="http://schemas.openxmlformats.org/officeDocument/2006/relationships/slideLayout" Target="../slideLayouts/slideLayout2343.xml"/><Relationship Id="rId3" Type="http://schemas.openxmlformats.org/officeDocument/2006/relationships/slideLayout" Target="../slideLayouts/slideLayout2328.xml"/><Relationship Id="rId7" Type="http://schemas.openxmlformats.org/officeDocument/2006/relationships/slideLayout" Target="../slideLayouts/slideLayout2332.xml"/><Relationship Id="rId12" Type="http://schemas.openxmlformats.org/officeDocument/2006/relationships/slideLayout" Target="../slideLayouts/slideLayout2337.xml"/><Relationship Id="rId17" Type="http://schemas.openxmlformats.org/officeDocument/2006/relationships/slideLayout" Target="../slideLayouts/slideLayout2342.xml"/><Relationship Id="rId2" Type="http://schemas.openxmlformats.org/officeDocument/2006/relationships/slideLayout" Target="../slideLayouts/slideLayout2327.xml"/><Relationship Id="rId16" Type="http://schemas.openxmlformats.org/officeDocument/2006/relationships/slideLayout" Target="../slideLayouts/slideLayout2341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326.xml"/><Relationship Id="rId6" Type="http://schemas.openxmlformats.org/officeDocument/2006/relationships/slideLayout" Target="../slideLayouts/slideLayout2331.xml"/><Relationship Id="rId11" Type="http://schemas.openxmlformats.org/officeDocument/2006/relationships/slideLayout" Target="../slideLayouts/slideLayout2336.xml"/><Relationship Id="rId5" Type="http://schemas.openxmlformats.org/officeDocument/2006/relationships/slideLayout" Target="../slideLayouts/slideLayout2330.xml"/><Relationship Id="rId15" Type="http://schemas.openxmlformats.org/officeDocument/2006/relationships/slideLayout" Target="../slideLayouts/slideLayout2340.xml"/><Relationship Id="rId10" Type="http://schemas.openxmlformats.org/officeDocument/2006/relationships/slideLayout" Target="../slideLayouts/slideLayout2335.xml"/><Relationship Id="rId19" Type="http://schemas.openxmlformats.org/officeDocument/2006/relationships/theme" Target="../theme/theme113.xml"/><Relationship Id="rId4" Type="http://schemas.openxmlformats.org/officeDocument/2006/relationships/slideLayout" Target="../slideLayouts/slideLayout2329.xml"/><Relationship Id="rId9" Type="http://schemas.openxmlformats.org/officeDocument/2006/relationships/slideLayout" Target="../slideLayouts/slideLayout2334.xml"/><Relationship Id="rId14" Type="http://schemas.openxmlformats.org/officeDocument/2006/relationships/slideLayout" Target="../slideLayouts/slideLayout2339.xml"/></Relationships>
</file>

<file path=ppt/slideMasters/_rels/slideMaster1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51.xml"/><Relationship Id="rId13" Type="http://schemas.openxmlformats.org/officeDocument/2006/relationships/slideLayout" Target="../slideLayouts/slideLayout2356.xml"/><Relationship Id="rId18" Type="http://schemas.openxmlformats.org/officeDocument/2006/relationships/slideLayout" Target="../slideLayouts/slideLayout2361.xml"/><Relationship Id="rId26" Type="http://schemas.openxmlformats.org/officeDocument/2006/relationships/slideLayout" Target="../slideLayouts/slideLayout2369.xml"/><Relationship Id="rId39" Type="http://schemas.openxmlformats.org/officeDocument/2006/relationships/slideLayout" Target="../slideLayouts/slideLayout2382.xml"/><Relationship Id="rId3" Type="http://schemas.openxmlformats.org/officeDocument/2006/relationships/slideLayout" Target="../slideLayouts/slideLayout2346.xml"/><Relationship Id="rId21" Type="http://schemas.openxmlformats.org/officeDocument/2006/relationships/slideLayout" Target="../slideLayouts/slideLayout2364.xml"/><Relationship Id="rId34" Type="http://schemas.openxmlformats.org/officeDocument/2006/relationships/slideLayout" Target="../slideLayouts/slideLayout2377.xml"/><Relationship Id="rId42" Type="http://schemas.openxmlformats.org/officeDocument/2006/relationships/slideLayout" Target="../slideLayouts/slideLayout2385.xml"/><Relationship Id="rId7" Type="http://schemas.openxmlformats.org/officeDocument/2006/relationships/slideLayout" Target="../slideLayouts/slideLayout2350.xml"/><Relationship Id="rId12" Type="http://schemas.openxmlformats.org/officeDocument/2006/relationships/slideLayout" Target="../slideLayouts/slideLayout2355.xml"/><Relationship Id="rId17" Type="http://schemas.openxmlformats.org/officeDocument/2006/relationships/slideLayout" Target="../slideLayouts/slideLayout2360.xml"/><Relationship Id="rId25" Type="http://schemas.openxmlformats.org/officeDocument/2006/relationships/slideLayout" Target="../slideLayouts/slideLayout2368.xml"/><Relationship Id="rId33" Type="http://schemas.openxmlformats.org/officeDocument/2006/relationships/slideLayout" Target="../slideLayouts/slideLayout2376.xml"/><Relationship Id="rId38" Type="http://schemas.openxmlformats.org/officeDocument/2006/relationships/slideLayout" Target="../slideLayouts/slideLayout2381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345.xml"/><Relationship Id="rId16" Type="http://schemas.openxmlformats.org/officeDocument/2006/relationships/slideLayout" Target="../slideLayouts/slideLayout2359.xml"/><Relationship Id="rId20" Type="http://schemas.openxmlformats.org/officeDocument/2006/relationships/slideLayout" Target="../slideLayouts/slideLayout2363.xml"/><Relationship Id="rId29" Type="http://schemas.openxmlformats.org/officeDocument/2006/relationships/slideLayout" Target="../slideLayouts/slideLayout2372.xml"/><Relationship Id="rId41" Type="http://schemas.openxmlformats.org/officeDocument/2006/relationships/slideLayout" Target="../slideLayouts/slideLayout2384.xml"/><Relationship Id="rId1" Type="http://schemas.openxmlformats.org/officeDocument/2006/relationships/slideLayout" Target="../slideLayouts/slideLayout2344.xml"/><Relationship Id="rId6" Type="http://schemas.openxmlformats.org/officeDocument/2006/relationships/slideLayout" Target="../slideLayouts/slideLayout2349.xml"/><Relationship Id="rId11" Type="http://schemas.openxmlformats.org/officeDocument/2006/relationships/slideLayout" Target="../slideLayouts/slideLayout2354.xml"/><Relationship Id="rId24" Type="http://schemas.openxmlformats.org/officeDocument/2006/relationships/slideLayout" Target="../slideLayouts/slideLayout2367.xml"/><Relationship Id="rId32" Type="http://schemas.openxmlformats.org/officeDocument/2006/relationships/slideLayout" Target="../slideLayouts/slideLayout2375.xml"/><Relationship Id="rId37" Type="http://schemas.openxmlformats.org/officeDocument/2006/relationships/slideLayout" Target="../slideLayouts/slideLayout2380.xml"/><Relationship Id="rId40" Type="http://schemas.openxmlformats.org/officeDocument/2006/relationships/slideLayout" Target="../slideLayouts/slideLayout2383.xml"/><Relationship Id="rId45" Type="http://schemas.openxmlformats.org/officeDocument/2006/relationships/theme" Target="../theme/theme114.xml"/><Relationship Id="rId5" Type="http://schemas.openxmlformats.org/officeDocument/2006/relationships/slideLayout" Target="../slideLayouts/slideLayout2348.xml"/><Relationship Id="rId15" Type="http://schemas.openxmlformats.org/officeDocument/2006/relationships/slideLayout" Target="../slideLayouts/slideLayout2358.xml"/><Relationship Id="rId23" Type="http://schemas.openxmlformats.org/officeDocument/2006/relationships/slideLayout" Target="../slideLayouts/slideLayout2366.xml"/><Relationship Id="rId28" Type="http://schemas.openxmlformats.org/officeDocument/2006/relationships/slideLayout" Target="../slideLayouts/slideLayout2371.xml"/><Relationship Id="rId36" Type="http://schemas.openxmlformats.org/officeDocument/2006/relationships/slideLayout" Target="../slideLayouts/slideLayout2379.xml"/><Relationship Id="rId10" Type="http://schemas.openxmlformats.org/officeDocument/2006/relationships/slideLayout" Target="../slideLayouts/slideLayout2353.xml"/><Relationship Id="rId19" Type="http://schemas.openxmlformats.org/officeDocument/2006/relationships/slideLayout" Target="../slideLayouts/slideLayout2362.xml"/><Relationship Id="rId31" Type="http://schemas.openxmlformats.org/officeDocument/2006/relationships/slideLayout" Target="../slideLayouts/slideLayout2374.xml"/><Relationship Id="rId44" Type="http://schemas.openxmlformats.org/officeDocument/2006/relationships/slideLayout" Target="../slideLayouts/slideLayout2387.xml"/><Relationship Id="rId4" Type="http://schemas.openxmlformats.org/officeDocument/2006/relationships/slideLayout" Target="../slideLayouts/slideLayout2347.xml"/><Relationship Id="rId9" Type="http://schemas.openxmlformats.org/officeDocument/2006/relationships/slideLayout" Target="../slideLayouts/slideLayout2352.xml"/><Relationship Id="rId14" Type="http://schemas.openxmlformats.org/officeDocument/2006/relationships/slideLayout" Target="../slideLayouts/slideLayout2357.xml"/><Relationship Id="rId22" Type="http://schemas.openxmlformats.org/officeDocument/2006/relationships/slideLayout" Target="../slideLayouts/slideLayout2365.xml"/><Relationship Id="rId27" Type="http://schemas.openxmlformats.org/officeDocument/2006/relationships/slideLayout" Target="../slideLayouts/slideLayout2370.xml"/><Relationship Id="rId30" Type="http://schemas.openxmlformats.org/officeDocument/2006/relationships/slideLayout" Target="../slideLayouts/slideLayout2373.xml"/><Relationship Id="rId35" Type="http://schemas.openxmlformats.org/officeDocument/2006/relationships/slideLayout" Target="../slideLayouts/slideLayout2378.xml"/><Relationship Id="rId43" Type="http://schemas.openxmlformats.org/officeDocument/2006/relationships/slideLayout" Target="../slideLayouts/slideLayout2386.xml"/></Relationships>
</file>

<file path=ppt/slideMasters/_rels/slideMaster1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95.xml"/><Relationship Id="rId13" Type="http://schemas.openxmlformats.org/officeDocument/2006/relationships/slideLayout" Target="../slideLayouts/slideLayout2400.xml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2390.xml"/><Relationship Id="rId7" Type="http://schemas.openxmlformats.org/officeDocument/2006/relationships/slideLayout" Target="../slideLayouts/slideLayout2394.xml"/><Relationship Id="rId12" Type="http://schemas.openxmlformats.org/officeDocument/2006/relationships/slideLayout" Target="../slideLayouts/slideLayout2399.xml"/><Relationship Id="rId17" Type="http://schemas.openxmlformats.org/officeDocument/2006/relationships/theme" Target="../theme/theme115.xml"/><Relationship Id="rId2" Type="http://schemas.openxmlformats.org/officeDocument/2006/relationships/slideLayout" Target="../slideLayouts/slideLayout2389.xml"/><Relationship Id="rId16" Type="http://schemas.openxmlformats.org/officeDocument/2006/relationships/slideLayout" Target="../slideLayouts/slideLayout2403.xml"/><Relationship Id="rId1" Type="http://schemas.openxmlformats.org/officeDocument/2006/relationships/slideLayout" Target="../slideLayouts/slideLayout2388.xml"/><Relationship Id="rId6" Type="http://schemas.openxmlformats.org/officeDocument/2006/relationships/slideLayout" Target="../slideLayouts/slideLayout2393.xml"/><Relationship Id="rId11" Type="http://schemas.openxmlformats.org/officeDocument/2006/relationships/slideLayout" Target="../slideLayouts/slideLayout2398.xml"/><Relationship Id="rId5" Type="http://schemas.openxmlformats.org/officeDocument/2006/relationships/slideLayout" Target="../slideLayouts/slideLayout2392.xml"/><Relationship Id="rId15" Type="http://schemas.openxmlformats.org/officeDocument/2006/relationships/slideLayout" Target="../slideLayouts/slideLayout2402.xml"/><Relationship Id="rId10" Type="http://schemas.openxmlformats.org/officeDocument/2006/relationships/slideLayout" Target="../slideLayouts/slideLayout2397.xml"/><Relationship Id="rId4" Type="http://schemas.openxmlformats.org/officeDocument/2006/relationships/slideLayout" Target="../slideLayouts/slideLayout2391.xml"/><Relationship Id="rId9" Type="http://schemas.openxmlformats.org/officeDocument/2006/relationships/slideLayout" Target="../slideLayouts/slideLayout2396.xml"/><Relationship Id="rId14" Type="http://schemas.openxmlformats.org/officeDocument/2006/relationships/slideLayout" Target="../slideLayouts/slideLayout2401.xml"/></Relationships>
</file>

<file path=ppt/slideMasters/_rels/slideMaster1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1.xml"/><Relationship Id="rId13" Type="http://schemas.openxmlformats.org/officeDocument/2006/relationships/slideLayout" Target="../slideLayouts/slideLayout2416.xml"/><Relationship Id="rId18" Type="http://schemas.openxmlformats.org/officeDocument/2006/relationships/slideLayout" Target="../slideLayouts/slideLayout2421.xml"/><Relationship Id="rId26" Type="http://schemas.openxmlformats.org/officeDocument/2006/relationships/slideLayout" Target="../slideLayouts/slideLayout2429.xml"/><Relationship Id="rId39" Type="http://schemas.openxmlformats.org/officeDocument/2006/relationships/slideLayout" Target="../slideLayouts/slideLayout2442.xml"/><Relationship Id="rId3" Type="http://schemas.openxmlformats.org/officeDocument/2006/relationships/slideLayout" Target="../slideLayouts/slideLayout2406.xml"/><Relationship Id="rId21" Type="http://schemas.openxmlformats.org/officeDocument/2006/relationships/slideLayout" Target="../slideLayouts/slideLayout2424.xml"/><Relationship Id="rId34" Type="http://schemas.openxmlformats.org/officeDocument/2006/relationships/slideLayout" Target="../slideLayouts/slideLayout2437.xml"/><Relationship Id="rId42" Type="http://schemas.openxmlformats.org/officeDocument/2006/relationships/slideLayout" Target="../slideLayouts/slideLayout2445.xml"/><Relationship Id="rId7" Type="http://schemas.openxmlformats.org/officeDocument/2006/relationships/slideLayout" Target="../slideLayouts/slideLayout2410.xml"/><Relationship Id="rId12" Type="http://schemas.openxmlformats.org/officeDocument/2006/relationships/slideLayout" Target="../slideLayouts/slideLayout2415.xml"/><Relationship Id="rId17" Type="http://schemas.openxmlformats.org/officeDocument/2006/relationships/slideLayout" Target="../slideLayouts/slideLayout2420.xml"/><Relationship Id="rId25" Type="http://schemas.openxmlformats.org/officeDocument/2006/relationships/slideLayout" Target="../slideLayouts/slideLayout2428.xml"/><Relationship Id="rId33" Type="http://schemas.openxmlformats.org/officeDocument/2006/relationships/slideLayout" Target="../slideLayouts/slideLayout2436.xml"/><Relationship Id="rId38" Type="http://schemas.openxmlformats.org/officeDocument/2006/relationships/slideLayout" Target="../slideLayouts/slideLayout2441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405.xml"/><Relationship Id="rId16" Type="http://schemas.openxmlformats.org/officeDocument/2006/relationships/slideLayout" Target="../slideLayouts/slideLayout2419.xml"/><Relationship Id="rId20" Type="http://schemas.openxmlformats.org/officeDocument/2006/relationships/slideLayout" Target="../slideLayouts/slideLayout2423.xml"/><Relationship Id="rId29" Type="http://schemas.openxmlformats.org/officeDocument/2006/relationships/slideLayout" Target="../slideLayouts/slideLayout2432.xml"/><Relationship Id="rId41" Type="http://schemas.openxmlformats.org/officeDocument/2006/relationships/slideLayout" Target="../slideLayouts/slideLayout2444.xml"/><Relationship Id="rId1" Type="http://schemas.openxmlformats.org/officeDocument/2006/relationships/slideLayout" Target="../slideLayouts/slideLayout2404.xml"/><Relationship Id="rId6" Type="http://schemas.openxmlformats.org/officeDocument/2006/relationships/slideLayout" Target="../slideLayouts/slideLayout2409.xml"/><Relationship Id="rId11" Type="http://schemas.openxmlformats.org/officeDocument/2006/relationships/slideLayout" Target="../slideLayouts/slideLayout2414.xml"/><Relationship Id="rId24" Type="http://schemas.openxmlformats.org/officeDocument/2006/relationships/slideLayout" Target="../slideLayouts/slideLayout2427.xml"/><Relationship Id="rId32" Type="http://schemas.openxmlformats.org/officeDocument/2006/relationships/slideLayout" Target="../slideLayouts/slideLayout2435.xml"/><Relationship Id="rId37" Type="http://schemas.openxmlformats.org/officeDocument/2006/relationships/slideLayout" Target="../slideLayouts/slideLayout2440.xml"/><Relationship Id="rId40" Type="http://schemas.openxmlformats.org/officeDocument/2006/relationships/slideLayout" Target="../slideLayouts/slideLayout2443.xml"/><Relationship Id="rId45" Type="http://schemas.openxmlformats.org/officeDocument/2006/relationships/theme" Target="../theme/theme116.xml"/><Relationship Id="rId5" Type="http://schemas.openxmlformats.org/officeDocument/2006/relationships/slideLayout" Target="../slideLayouts/slideLayout2408.xml"/><Relationship Id="rId15" Type="http://schemas.openxmlformats.org/officeDocument/2006/relationships/slideLayout" Target="../slideLayouts/slideLayout2418.xml"/><Relationship Id="rId23" Type="http://schemas.openxmlformats.org/officeDocument/2006/relationships/slideLayout" Target="../slideLayouts/slideLayout2426.xml"/><Relationship Id="rId28" Type="http://schemas.openxmlformats.org/officeDocument/2006/relationships/slideLayout" Target="../slideLayouts/slideLayout2431.xml"/><Relationship Id="rId36" Type="http://schemas.openxmlformats.org/officeDocument/2006/relationships/slideLayout" Target="../slideLayouts/slideLayout2439.xml"/><Relationship Id="rId10" Type="http://schemas.openxmlformats.org/officeDocument/2006/relationships/slideLayout" Target="../slideLayouts/slideLayout2413.xml"/><Relationship Id="rId19" Type="http://schemas.openxmlformats.org/officeDocument/2006/relationships/slideLayout" Target="../slideLayouts/slideLayout2422.xml"/><Relationship Id="rId31" Type="http://schemas.openxmlformats.org/officeDocument/2006/relationships/slideLayout" Target="../slideLayouts/slideLayout2434.xml"/><Relationship Id="rId44" Type="http://schemas.openxmlformats.org/officeDocument/2006/relationships/slideLayout" Target="../slideLayouts/slideLayout2447.xml"/><Relationship Id="rId4" Type="http://schemas.openxmlformats.org/officeDocument/2006/relationships/slideLayout" Target="../slideLayouts/slideLayout2407.xml"/><Relationship Id="rId9" Type="http://schemas.openxmlformats.org/officeDocument/2006/relationships/slideLayout" Target="../slideLayouts/slideLayout2412.xml"/><Relationship Id="rId14" Type="http://schemas.openxmlformats.org/officeDocument/2006/relationships/slideLayout" Target="../slideLayouts/slideLayout2417.xml"/><Relationship Id="rId22" Type="http://schemas.openxmlformats.org/officeDocument/2006/relationships/slideLayout" Target="../slideLayouts/slideLayout2425.xml"/><Relationship Id="rId27" Type="http://schemas.openxmlformats.org/officeDocument/2006/relationships/slideLayout" Target="../slideLayouts/slideLayout2430.xml"/><Relationship Id="rId30" Type="http://schemas.openxmlformats.org/officeDocument/2006/relationships/slideLayout" Target="../slideLayouts/slideLayout2433.xml"/><Relationship Id="rId35" Type="http://schemas.openxmlformats.org/officeDocument/2006/relationships/slideLayout" Target="../slideLayouts/slideLayout2438.xml"/><Relationship Id="rId43" Type="http://schemas.openxmlformats.org/officeDocument/2006/relationships/slideLayout" Target="../slideLayouts/slideLayout2446.xml"/></Relationships>
</file>

<file path=ppt/slideMasters/_rels/slideMaster1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5.xml"/><Relationship Id="rId13" Type="http://schemas.openxmlformats.org/officeDocument/2006/relationships/slideLayout" Target="../slideLayouts/slideLayout2460.xml"/><Relationship Id="rId18" Type="http://schemas.openxmlformats.org/officeDocument/2006/relationships/slideLayout" Target="../slideLayouts/slideLayout2465.xml"/><Relationship Id="rId26" Type="http://schemas.openxmlformats.org/officeDocument/2006/relationships/slideLayout" Target="../slideLayouts/slideLayout2473.xml"/><Relationship Id="rId39" Type="http://schemas.openxmlformats.org/officeDocument/2006/relationships/slideLayout" Target="../slideLayouts/slideLayout2486.xml"/><Relationship Id="rId3" Type="http://schemas.openxmlformats.org/officeDocument/2006/relationships/slideLayout" Target="../slideLayouts/slideLayout2450.xml"/><Relationship Id="rId21" Type="http://schemas.openxmlformats.org/officeDocument/2006/relationships/slideLayout" Target="../slideLayouts/slideLayout2468.xml"/><Relationship Id="rId34" Type="http://schemas.openxmlformats.org/officeDocument/2006/relationships/slideLayout" Target="../slideLayouts/slideLayout2481.xml"/><Relationship Id="rId42" Type="http://schemas.openxmlformats.org/officeDocument/2006/relationships/slideLayout" Target="../slideLayouts/slideLayout2489.xml"/><Relationship Id="rId7" Type="http://schemas.openxmlformats.org/officeDocument/2006/relationships/slideLayout" Target="../slideLayouts/slideLayout2454.xml"/><Relationship Id="rId12" Type="http://schemas.openxmlformats.org/officeDocument/2006/relationships/slideLayout" Target="../slideLayouts/slideLayout2459.xml"/><Relationship Id="rId17" Type="http://schemas.openxmlformats.org/officeDocument/2006/relationships/slideLayout" Target="../slideLayouts/slideLayout2464.xml"/><Relationship Id="rId25" Type="http://schemas.openxmlformats.org/officeDocument/2006/relationships/slideLayout" Target="../slideLayouts/slideLayout2472.xml"/><Relationship Id="rId33" Type="http://schemas.openxmlformats.org/officeDocument/2006/relationships/slideLayout" Target="../slideLayouts/slideLayout2480.xml"/><Relationship Id="rId38" Type="http://schemas.openxmlformats.org/officeDocument/2006/relationships/slideLayout" Target="../slideLayouts/slideLayout2485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449.xml"/><Relationship Id="rId16" Type="http://schemas.openxmlformats.org/officeDocument/2006/relationships/slideLayout" Target="../slideLayouts/slideLayout2463.xml"/><Relationship Id="rId20" Type="http://schemas.openxmlformats.org/officeDocument/2006/relationships/slideLayout" Target="../slideLayouts/slideLayout2467.xml"/><Relationship Id="rId29" Type="http://schemas.openxmlformats.org/officeDocument/2006/relationships/slideLayout" Target="../slideLayouts/slideLayout2476.xml"/><Relationship Id="rId41" Type="http://schemas.openxmlformats.org/officeDocument/2006/relationships/slideLayout" Target="../slideLayouts/slideLayout2488.xml"/><Relationship Id="rId1" Type="http://schemas.openxmlformats.org/officeDocument/2006/relationships/slideLayout" Target="../slideLayouts/slideLayout2448.xml"/><Relationship Id="rId6" Type="http://schemas.openxmlformats.org/officeDocument/2006/relationships/slideLayout" Target="../slideLayouts/slideLayout2453.xml"/><Relationship Id="rId11" Type="http://schemas.openxmlformats.org/officeDocument/2006/relationships/slideLayout" Target="../slideLayouts/slideLayout2458.xml"/><Relationship Id="rId24" Type="http://schemas.openxmlformats.org/officeDocument/2006/relationships/slideLayout" Target="../slideLayouts/slideLayout2471.xml"/><Relationship Id="rId32" Type="http://schemas.openxmlformats.org/officeDocument/2006/relationships/slideLayout" Target="../slideLayouts/slideLayout2479.xml"/><Relationship Id="rId37" Type="http://schemas.openxmlformats.org/officeDocument/2006/relationships/slideLayout" Target="../slideLayouts/slideLayout2484.xml"/><Relationship Id="rId40" Type="http://schemas.openxmlformats.org/officeDocument/2006/relationships/slideLayout" Target="../slideLayouts/slideLayout2487.xml"/><Relationship Id="rId45" Type="http://schemas.openxmlformats.org/officeDocument/2006/relationships/theme" Target="../theme/theme117.xml"/><Relationship Id="rId5" Type="http://schemas.openxmlformats.org/officeDocument/2006/relationships/slideLayout" Target="../slideLayouts/slideLayout2452.xml"/><Relationship Id="rId15" Type="http://schemas.openxmlformats.org/officeDocument/2006/relationships/slideLayout" Target="../slideLayouts/slideLayout2462.xml"/><Relationship Id="rId23" Type="http://schemas.openxmlformats.org/officeDocument/2006/relationships/slideLayout" Target="../slideLayouts/slideLayout2470.xml"/><Relationship Id="rId28" Type="http://schemas.openxmlformats.org/officeDocument/2006/relationships/slideLayout" Target="../slideLayouts/slideLayout2475.xml"/><Relationship Id="rId36" Type="http://schemas.openxmlformats.org/officeDocument/2006/relationships/slideLayout" Target="../slideLayouts/slideLayout2483.xml"/><Relationship Id="rId10" Type="http://schemas.openxmlformats.org/officeDocument/2006/relationships/slideLayout" Target="../slideLayouts/slideLayout2457.xml"/><Relationship Id="rId19" Type="http://schemas.openxmlformats.org/officeDocument/2006/relationships/slideLayout" Target="../slideLayouts/slideLayout2466.xml"/><Relationship Id="rId31" Type="http://schemas.openxmlformats.org/officeDocument/2006/relationships/slideLayout" Target="../slideLayouts/slideLayout2478.xml"/><Relationship Id="rId44" Type="http://schemas.openxmlformats.org/officeDocument/2006/relationships/slideLayout" Target="../slideLayouts/slideLayout2491.xml"/><Relationship Id="rId4" Type="http://schemas.openxmlformats.org/officeDocument/2006/relationships/slideLayout" Target="../slideLayouts/slideLayout2451.xml"/><Relationship Id="rId9" Type="http://schemas.openxmlformats.org/officeDocument/2006/relationships/slideLayout" Target="../slideLayouts/slideLayout2456.xml"/><Relationship Id="rId14" Type="http://schemas.openxmlformats.org/officeDocument/2006/relationships/slideLayout" Target="../slideLayouts/slideLayout2461.xml"/><Relationship Id="rId22" Type="http://schemas.openxmlformats.org/officeDocument/2006/relationships/slideLayout" Target="../slideLayouts/slideLayout2469.xml"/><Relationship Id="rId27" Type="http://schemas.openxmlformats.org/officeDocument/2006/relationships/slideLayout" Target="../slideLayouts/slideLayout2474.xml"/><Relationship Id="rId30" Type="http://schemas.openxmlformats.org/officeDocument/2006/relationships/slideLayout" Target="../slideLayouts/slideLayout2477.xml"/><Relationship Id="rId35" Type="http://schemas.openxmlformats.org/officeDocument/2006/relationships/slideLayout" Target="../slideLayouts/slideLayout2482.xml"/><Relationship Id="rId43" Type="http://schemas.openxmlformats.org/officeDocument/2006/relationships/slideLayout" Target="../slideLayouts/slideLayout2490.xml"/></Relationships>
</file>

<file path=ppt/slideMasters/_rels/slideMaster118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3" Type="http://schemas.openxmlformats.org/officeDocument/2006/relationships/slideLayout" Target="../slideLayouts/slideLayout2494.xml"/><Relationship Id="rId7" Type="http://schemas.openxmlformats.org/officeDocument/2006/relationships/vmlDrawing" Target="../drawings/vmlDrawing51.vml"/><Relationship Id="rId2" Type="http://schemas.openxmlformats.org/officeDocument/2006/relationships/slideLayout" Target="../slideLayouts/slideLayout2493.xml"/><Relationship Id="rId1" Type="http://schemas.openxmlformats.org/officeDocument/2006/relationships/slideLayout" Target="../slideLayouts/slideLayout2492.xml"/><Relationship Id="rId6" Type="http://schemas.openxmlformats.org/officeDocument/2006/relationships/theme" Target="../theme/theme118.xml"/><Relationship Id="rId5" Type="http://schemas.openxmlformats.org/officeDocument/2006/relationships/slideLayout" Target="../slideLayouts/slideLayout2496.xml"/><Relationship Id="rId10" Type="http://schemas.openxmlformats.org/officeDocument/2006/relationships/image" Target="../media/image15.emf"/><Relationship Id="rId4" Type="http://schemas.openxmlformats.org/officeDocument/2006/relationships/slideLayout" Target="../slideLayouts/slideLayout2495.xml"/><Relationship Id="rId9" Type="http://schemas.openxmlformats.org/officeDocument/2006/relationships/oleObject" Target="../embeddings/oleObject51.bin"/></Relationships>
</file>

<file path=ppt/slideMasters/_rels/slideMaster1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04.xml"/><Relationship Id="rId13" Type="http://schemas.openxmlformats.org/officeDocument/2006/relationships/slideLayout" Target="../slideLayouts/slideLayout2509.xml"/><Relationship Id="rId18" Type="http://schemas.openxmlformats.org/officeDocument/2006/relationships/slideLayout" Target="../slideLayouts/slideLayout2514.xml"/><Relationship Id="rId26" Type="http://schemas.openxmlformats.org/officeDocument/2006/relationships/slideLayout" Target="../slideLayouts/slideLayout2522.xml"/><Relationship Id="rId39" Type="http://schemas.openxmlformats.org/officeDocument/2006/relationships/slideLayout" Target="../slideLayouts/slideLayout2535.xml"/><Relationship Id="rId3" Type="http://schemas.openxmlformats.org/officeDocument/2006/relationships/slideLayout" Target="../slideLayouts/slideLayout2499.xml"/><Relationship Id="rId21" Type="http://schemas.openxmlformats.org/officeDocument/2006/relationships/slideLayout" Target="../slideLayouts/slideLayout2517.xml"/><Relationship Id="rId34" Type="http://schemas.openxmlformats.org/officeDocument/2006/relationships/slideLayout" Target="../slideLayouts/slideLayout2530.xml"/><Relationship Id="rId42" Type="http://schemas.openxmlformats.org/officeDocument/2006/relationships/slideLayout" Target="../slideLayouts/slideLayout2538.xml"/><Relationship Id="rId7" Type="http://schemas.openxmlformats.org/officeDocument/2006/relationships/slideLayout" Target="../slideLayouts/slideLayout2503.xml"/><Relationship Id="rId12" Type="http://schemas.openxmlformats.org/officeDocument/2006/relationships/slideLayout" Target="../slideLayouts/slideLayout2508.xml"/><Relationship Id="rId17" Type="http://schemas.openxmlformats.org/officeDocument/2006/relationships/slideLayout" Target="../slideLayouts/slideLayout2513.xml"/><Relationship Id="rId25" Type="http://schemas.openxmlformats.org/officeDocument/2006/relationships/slideLayout" Target="../slideLayouts/slideLayout2521.xml"/><Relationship Id="rId33" Type="http://schemas.openxmlformats.org/officeDocument/2006/relationships/slideLayout" Target="../slideLayouts/slideLayout2529.xml"/><Relationship Id="rId38" Type="http://schemas.openxmlformats.org/officeDocument/2006/relationships/slideLayout" Target="../slideLayouts/slideLayout2534.xml"/><Relationship Id="rId2" Type="http://schemas.openxmlformats.org/officeDocument/2006/relationships/slideLayout" Target="../slideLayouts/slideLayout2498.xml"/><Relationship Id="rId16" Type="http://schemas.openxmlformats.org/officeDocument/2006/relationships/slideLayout" Target="../slideLayouts/slideLayout2512.xml"/><Relationship Id="rId20" Type="http://schemas.openxmlformats.org/officeDocument/2006/relationships/slideLayout" Target="../slideLayouts/slideLayout2516.xml"/><Relationship Id="rId29" Type="http://schemas.openxmlformats.org/officeDocument/2006/relationships/slideLayout" Target="../slideLayouts/slideLayout2525.xml"/><Relationship Id="rId41" Type="http://schemas.openxmlformats.org/officeDocument/2006/relationships/slideLayout" Target="../slideLayouts/slideLayout2537.xml"/><Relationship Id="rId1" Type="http://schemas.openxmlformats.org/officeDocument/2006/relationships/slideLayout" Target="../slideLayouts/slideLayout2497.xml"/><Relationship Id="rId6" Type="http://schemas.openxmlformats.org/officeDocument/2006/relationships/slideLayout" Target="../slideLayouts/slideLayout2502.xml"/><Relationship Id="rId11" Type="http://schemas.openxmlformats.org/officeDocument/2006/relationships/slideLayout" Target="../slideLayouts/slideLayout2507.xml"/><Relationship Id="rId24" Type="http://schemas.openxmlformats.org/officeDocument/2006/relationships/slideLayout" Target="../slideLayouts/slideLayout2520.xml"/><Relationship Id="rId32" Type="http://schemas.openxmlformats.org/officeDocument/2006/relationships/slideLayout" Target="../slideLayouts/slideLayout2528.xml"/><Relationship Id="rId37" Type="http://schemas.openxmlformats.org/officeDocument/2006/relationships/slideLayout" Target="../slideLayouts/slideLayout2533.xml"/><Relationship Id="rId40" Type="http://schemas.openxmlformats.org/officeDocument/2006/relationships/slideLayout" Target="../slideLayouts/slideLayout2536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2501.xml"/><Relationship Id="rId15" Type="http://schemas.openxmlformats.org/officeDocument/2006/relationships/slideLayout" Target="../slideLayouts/slideLayout2511.xml"/><Relationship Id="rId23" Type="http://schemas.openxmlformats.org/officeDocument/2006/relationships/slideLayout" Target="../slideLayouts/slideLayout2519.xml"/><Relationship Id="rId28" Type="http://schemas.openxmlformats.org/officeDocument/2006/relationships/slideLayout" Target="../slideLayouts/slideLayout2524.xml"/><Relationship Id="rId36" Type="http://schemas.openxmlformats.org/officeDocument/2006/relationships/slideLayout" Target="../slideLayouts/slideLayout2532.xml"/><Relationship Id="rId10" Type="http://schemas.openxmlformats.org/officeDocument/2006/relationships/slideLayout" Target="../slideLayouts/slideLayout2506.xml"/><Relationship Id="rId19" Type="http://schemas.openxmlformats.org/officeDocument/2006/relationships/slideLayout" Target="../slideLayouts/slideLayout2515.xml"/><Relationship Id="rId31" Type="http://schemas.openxmlformats.org/officeDocument/2006/relationships/slideLayout" Target="../slideLayouts/slideLayout2527.xml"/><Relationship Id="rId44" Type="http://schemas.openxmlformats.org/officeDocument/2006/relationships/theme" Target="../theme/theme119.xml"/><Relationship Id="rId4" Type="http://schemas.openxmlformats.org/officeDocument/2006/relationships/slideLayout" Target="../slideLayouts/slideLayout2500.xml"/><Relationship Id="rId9" Type="http://schemas.openxmlformats.org/officeDocument/2006/relationships/slideLayout" Target="../slideLayouts/slideLayout2505.xml"/><Relationship Id="rId14" Type="http://schemas.openxmlformats.org/officeDocument/2006/relationships/slideLayout" Target="../slideLayouts/slideLayout2510.xml"/><Relationship Id="rId22" Type="http://schemas.openxmlformats.org/officeDocument/2006/relationships/slideLayout" Target="../slideLayouts/slideLayout2518.xml"/><Relationship Id="rId27" Type="http://schemas.openxmlformats.org/officeDocument/2006/relationships/slideLayout" Target="../slideLayouts/slideLayout2523.xml"/><Relationship Id="rId30" Type="http://schemas.openxmlformats.org/officeDocument/2006/relationships/slideLayout" Target="../slideLayouts/slideLayout2526.xml"/><Relationship Id="rId35" Type="http://schemas.openxmlformats.org/officeDocument/2006/relationships/slideLayout" Target="../slideLayouts/slideLayout2531.xml"/><Relationship Id="rId43" Type="http://schemas.openxmlformats.org/officeDocument/2006/relationships/slideLayout" Target="../slideLayouts/slideLayout253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41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231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40.xml"/><Relationship Id="rId17" Type="http://schemas.openxmlformats.org/officeDocument/2006/relationships/vmlDrawing" Target="../drawings/vmlDrawing6.vml"/><Relationship Id="rId2" Type="http://schemas.openxmlformats.org/officeDocument/2006/relationships/slideLayout" Target="../slideLayouts/slideLayout230.xml"/><Relationship Id="rId16" Type="http://schemas.openxmlformats.org/officeDocument/2006/relationships/theme" Target="../theme/theme12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9.xml"/><Relationship Id="rId5" Type="http://schemas.openxmlformats.org/officeDocument/2006/relationships/slideLayout" Target="../slideLayouts/slideLayout233.xml"/><Relationship Id="rId15" Type="http://schemas.openxmlformats.org/officeDocument/2006/relationships/slideLayout" Target="../slideLayouts/slideLayout243.xml"/><Relationship Id="rId10" Type="http://schemas.openxmlformats.org/officeDocument/2006/relationships/slideLayout" Target="../slideLayouts/slideLayout238.xml"/><Relationship Id="rId19" Type="http://schemas.openxmlformats.org/officeDocument/2006/relationships/oleObject" Target="../embeddings/oleObject6.bin"/><Relationship Id="rId4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42.xml"/></Relationships>
</file>

<file path=ppt/slideMasters/_rels/slideMaster1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47.xml"/><Relationship Id="rId13" Type="http://schemas.openxmlformats.org/officeDocument/2006/relationships/slideLayout" Target="../slideLayouts/slideLayout2552.xml"/><Relationship Id="rId18" Type="http://schemas.openxmlformats.org/officeDocument/2006/relationships/slideLayout" Target="../slideLayouts/slideLayout2557.xml"/><Relationship Id="rId3" Type="http://schemas.openxmlformats.org/officeDocument/2006/relationships/slideLayout" Target="../slideLayouts/slideLayout2542.xml"/><Relationship Id="rId7" Type="http://schemas.openxmlformats.org/officeDocument/2006/relationships/slideLayout" Target="../slideLayouts/slideLayout2546.xml"/><Relationship Id="rId12" Type="http://schemas.openxmlformats.org/officeDocument/2006/relationships/slideLayout" Target="../slideLayouts/slideLayout2551.xml"/><Relationship Id="rId17" Type="http://schemas.openxmlformats.org/officeDocument/2006/relationships/slideLayout" Target="../slideLayouts/slideLayout2556.xml"/><Relationship Id="rId2" Type="http://schemas.openxmlformats.org/officeDocument/2006/relationships/slideLayout" Target="../slideLayouts/slideLayout2541.xml"/><Relationship Id="rId16" Type="http://schemas.openxmlformats.org/officeDocument/2006/relationships/slideLayout" Target="../slideLayouts/slideLayout2555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540.xml"/><Relationship Id="rId6" Type="http://schemas.openxmlformats.org/officeDocument/2006/relationships/slideLayout" Target="../slideLayouts/slideLayout2545.xml"/><Relationship Id="rId11" Type="http://schemas.openxmlformats.org/officeDocument/2006/relationships/slideLayout" Target="../slideLayouts/slideLayout2550.xml"/><Relationship Id="rId5" Type="http://schemas.openxmlformats.org/officeDocument/2006/relationships/slideLayout" Target="../slideLayouts/slideLayout2544.xml"/><Relationship Id="rId15" Type="http://schemas.openxmlformats.org/officeDocument/2006/relationships/slideLayout" Target="../slideLayouts/slideLayout2554.xml"/><Relationship Id="rId10" Type="http://schemas.openxmlformats.org/officeDocument/2006/relationships/slideLayout" Target="../slideLayouts/slideLayout2549.xml"/><Relationship Id="rId19" Type="http://schemas.openxmlformats.org/officeDocument/2006/relationships/theme" Target="../theme/theme120.xml"/><Relationship Id="rId4" Type="http://schemas.openxmlformats.org/officeDocument/2006/relationships/slideLayout" Target="../slideLayouts/slideLayout2543.xml"/><Relationship Id="rId9" Type="http://schemas.openxmlformats.org/officeDocument/2006/relationships/slideLayout" Target="../slideLayouts/slideLayout2548.xml"/><Relationship Id="rId14" Type="http://schemas.openxmlformats.org/officeDocument/2006/relationships/slideLayout" Target="../slideLayouts/slideLayout2553.xml"/></Relationships>
</file>

<file path=ppt/slideMasters/_rels/slideMaster1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65.xml"/><Relationship Id="rId13" Type="http://schemas.openxmlformats.org/officeDocument/2006/relationships/slideLayout" Target="../slideLayouts/slideLayout2570.xml"/><Relationship Id="rId18" Type="http://schemas.openxmlformats.org/officeDocument/2006/relationships/slideLayout" Target="../slideLayouts/slideLayout2575.xml"/><Relationship Id="rId3" Type="http://schemas.openxmlformats.org/officeDocument/2006/relationships/slideLayout" Target="../slideLayouts/slideLayout2560.xml"/><Relationship Id="rId7" Type="http://schemas.openxmlformats.org/officeDocument/2006/relationships/slideLayout" Target="../slideLayouts/slideLayout2564.xml"/><Relationship Id="rId12" Type="http://schemas.openxmlformats.org/officeDocument/2006/relationships/slideLayout" Target="../slideLayouts/slideLayout2569.xml"/><Relationship Id="rId17" Type="http://schemas.openxmlformats.org/officeDocument/2006/relationships/slideLayout" Target="../slideLayouts/slideLayout2574.xml"/><Relationship Id="rId2" Type="http://schemas.openxmlformats.org/officeDocument/2006/relationships/slideLayout" Target="../slideLayouts/slideLayout2559.xml"/><Relationship Id="rId16" Type="http://schemas.openxmlformats.org/officeDocument/2006/relationships/slideLayout" Target="../slideLayouts/slideLayout2573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558.xml"/><Relationship Id="rId6" Type="http://schemas.openxmlformats.org/officeDocument/2006/relationships/slideLayout" Target="../slideLayouts/slideLayout2563.xml"/><Relationship Id="rId11" Type="http://schemas.openxmlformats.org/officeDocument/2006/relationships/slideLayout" Target="../slideLayouts/slideLayout2568.xml"/><Relationship Id="rId5" Type="http://schemas.openxmlformats.org/officeDocument/2006/relationships/slideLayout" Target="../slideLayouts/slideLayout2562.xml"/><Relationship Id="rId15" Type="http://schemas.openxmlformats.org/officeDocument/2006/relationships/slideLayout" Target="../slideLayouts/slideLayout2572.xml"/><Relationship Id="rId10" Type="http://schemas.openxmlformats.org/officeDocument/2006/relationships/slideLayout" Target="../slideLayouts/slideLayout2567.xml"/><Relationship Id="rId19" Type="http://schemas.openxmlformats.org/officeDocument/2006/relationships/theme" Target="../theme/theme121.xml"/><Relationship Id="rId4" Type="http://schemas.openxmlformats.org/officeDocument/2006/relationships/slideLayout" Target="../slideLayouts/slideLayout2561.xml"/><Relationship Id="rId9" Type="http://schemas.openxmlformats.org/officeDocument/2006/relationships/slideLayout" Target="../slideLayouts/slideLayout2566.xml"/><Relationship Id="rId14" Type="http://schemas.openxmlformats.org/officeDocument/2006/relationships/slideLayout" Target="../slideLayouts/slideLayout2571.xml"/></Relationships>
</file>

<file path=ppt/slideMasters/_rels/slideMaster1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83.xml"/><Relationship Id="rId13" Type="http://schemas.openxmlformats.org/officeDocument/2006/relationships/slideLayout" Target="../slideLayouts/slideLayout2588.xml"/><Relationship Id="rId18" Type="http://schemas.openxmlformats.org/officeDocument/2006/relationships/slideLayout" Target="../slideLayouts/slideLayout2593.xml"/><Relationship Id="rId26" Type="http://schemas.openxmlformats.org/officeDocument/2006/relationships/slideLayout" Target="../slideLayouts/slideLayout2601.xml"/><Relationship Id="rId39" Type="http://schemas.openxmlformats.org/officeDocument/2006/relationships/slideLayout" Target="../slideLayouts/slideLayout2614.xml"/><Relationship Id="rId3" Type="http://schemas.openxmlformats.org/officeDocument/2006/relationships/slideLayout" Target="../slideLayouts/slideLayout2578.xml"/><Relationship Id="rId21" Type="http://schemas.openxmlformats.org/officeDocument/2006/relationships/slideLayout" Target="../slideLayouts/slideLayout2596.xml"/><Relationship Id="rId34" Type="http://schemas.openxmlformats.org/officeDocument/2006/relationships/slideLayout" Target="../slideLayouts/slideLayout2609.xml"/><Relationship Id="rId42" Type="http://schemas.openxmlformats.org/officeDocument/2006/relationships/slideLayout" Target="../slideLayouts/slideLayout2617.xml"/><Relationship Id="rId7" Type="http://schemas.openxmlformats.org/officeDocument/2006/relationships/slideLayout" Target="../slideLayouts/slideLayout2582.xml"/><Relationship Id="rId12" Type="http://schemas.openxmlformats.org/officeDocument/2006/relationships/slideLayout" Target="../slideLayouts/slideLayout2587.xml"/><Relationship Id="rId17" Type="http://schemas.openxmlformats.org/officeDocument/2006/relationships/slideLayout" Target="../slideLayouts/slideLayout2592.xml"/><Relationship Id="rId25" Type="http://schemas.openxmlformats.org/officeDocument/2006/relationships/slideLayout" Target="../slideLayouts/slideLayout2600.xml"/><Relationship Id="rId33" Type="http://schemas.openxmlformats.org/officeDocument/2006/relationships/slideLayout" Target="../slideLayouts/slideLayout2608.xml"/><Relationship Id="rId38" Type="http://schemas.openxmlformats.org/officeDocument/2006/relationships/slideLayout" Target="../slideLayouts/slideLayout2613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577.xml"/><Relationship Id="rId16" Type="http://schemas.openxmlformats.org/officeDocument/2006/relationships/slideLayout" Target="../slideLayouts/slideLayout2591.xml"/><Relationship Id="rId20" Type="http://schemas.openxmlformats.org/officeDocument/2006/relationships/slideLayout" Target="../slideLayouts/slideLayout2595.xml"/><Relationship Id="rId29" Type="http://schemas.openxmlformats.org/officeDocument/2006/relationships/slideLayout" Target="../slideLayouts/slideLayout2604.xml"/><Relationship Id="rId41" Type="http://schemas.openxmlformats.org/officeDocument/2006/relationships/slideLayout" Target="../slideLayouts/slideLayout2616.xml"/><Relationship Id="rId1" Type="http://schemas.openxmlformats.org/officeDocument/2006/relationships/slideLayout" Target="../slideLayouts/slideLayout2576.xml"/><Relationship Id="rId6" Type="http://schemas.openxmlformats.org/officeDocument/2006/relationships/slideLayout" Target="../slideLayouts/slideLayout2581.xml"/><Relationship Id="rId11" Type="http://schemas.openxmlformats.org/officeDocument/2006/relationships/slideLayout" Target="../slideLayouts/slideLayout2586.xml"/><Relationship Id="rId24" Type="http://schemas.openxmlformats.org/officeDocument/2006/relationships/slideLayout" Target="../slideLayouts/slideLayout2599.xml"/><Relationship Id="rId32" Type="http://schemas.openxmlformats.org/officeDocument/2006/relationships/slideLayout" Target="../slideLayouts/slideLayout2607.xml"/><Relationship Id="rId37" Type="http://schemas.openxmlformats.org/officeDocument/2006/relationships/slideLayout" Target="../slideLayouts/slideLayout2612.xml"/><Relationship Id="rId40" Type="http://schemas.openxmlformats.org/officeDocument/2006/relationships/slideLayout" Target="../slideLayouts/slideLayout2615.xml"/><Relationship Id="rId45" Type="http://schemas.openxmlformats.org/officeDocument/2006/relationships/theme" Target="../theme/theme122.xml"/><Relationship Id="rId5" Type="http://schemas.openxmlformats.org/officeDocument/2006/relationships/slideLayout" Target="../slideLayouts/slideLayout2580.xml"/><Relationship Id="rId15" Type="http://schemas.openxmlformats.org/officeDocument/2006/relationships/slideLayout" Target="../slideLayouts/slideLayout2590.xml"/><Relationship Id="rId23" Type="http://schemas.openxmlformats.org/officeDocument/2006/relationships/slideLayout" Target="../slideLayouts/slideLayout2598.xml"/><Relationship Id="rId28" Type="http://schemas.openxmlformats.org/officeDocument/2006/relationships/slideLayout" Target="../slideLayouts/slideLayout2603.xml"/><Relationship Id="rId36" Type="http://schemas.openxmlformats.org/officeDocument/2006/relationships/slideLayout" Target="../slideLayouts/slideLayout2611.xml"/><Relationship Id="rId10" Type="http://schemas.openxmlformats.org/officeDocument/2006/relationships/slideLayout" Target="../slideLayouts/slideLayout2585.xml"/><Relationship Id="rId19" Type="http://schemas.openxmlformats.org/officeDocument/2006/relationships/slideLayout" Target="../slideLayouts/slideLayout2594.xml"/><Relationship Id="rId31" Type="http://schemas.openxmlformats.org/officeDocument/2006/relationships/slideLayout" Target="../slideLayouts/slideLayout2606.xml"/><Relationship Id="rId44" Type="http://schemas.openxmlformats.org/officeDocument/2006/relationships/slideLayout" Target="../slideLayouts/slideLayout2619.xml"/><Relationship Id="rId4" Type="http://schemas.openxmlformats.org/officeDocument/2006/relationships/slideLayout" Target="../slideLayouts/slideLayout2579.xml"/><Relationship Id="rId9" Type="http://schemas.openxmlformats.org/officeDocument/2006/relationships/slideLayout" Target="../slideLayouts/slideLayout2584.xml"/><Relationship Id="rId14" Type="http://schemas.openxmlformats.org/officeDocument/2006/relationships/slideLayout" Target="../slideLayouts/slideLayout2589.xml"/><Relationship Id="rId22" Type="http://schemas.openxmlformats.org/officeDocument/2006/relationships/slideLayout" Target="../slideLayouts/slideLayout2597.xml"/><Relationship Id="rId27" Type="http://schemas.openxmlformats.org/officeDocument/2006/relationships/slideLayout" Target="../slideLayouts/slideLayout2602.xml"/><Relationship Id="rId30" Type="http://schemas.openxmlformats.org/officeDocument/2006/relationships/slideLayout" Target="../slideLayouts/slideLayout2605.xml"/><Relationship Id="rId35" Type="http://schemas.openxmlformats.org/officeDocument/2006/relationships/slideLayout" Target="../slideLayouts/slideLayout2610.xml"/><Relationship Id="rId43" Type="http://schemas.openxmlformats.org/officeDocument/2006/relationships/slideLayout" Target="../slideLayouts/slideLayout2618.xml"/></Relationships>
</file>

<file path=ppt/slideMasters/_rels/slideMaster1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27.xml"/><Relationship Id="rId13" Type="http://schemas.openxmlformats.org/officeDocument/2006/relationships/slideLayout" Target="../slideLayouts/slideLayout2632.xml"/><Relationship Id="rId18" Type="http://schemas.openxmlformats.org/officeDocument/2006/relationships/slideLayout" Target="../slideLayouts/slideLayout2637.xml"/><Relationship Id="rId3" Type="http://schemas.openxmlformats.org/officeDocument/2006/relationships/slideLayout" Target="../slideLayouts/slideLayout2622.xml"/><Relationship Id="rId21" Type="http://schemas.openxmlformats.org/officeDocument/2006/relationships/slideLayout" Target="../slideLayouts/slideLayout2640.xml"/><Relationship Id="rId7" Type="http://schemas.openxmlformats.org/officeDocument/2006/relationships/slideLayout" Target="../slideLayouts/slideLayout2626.xml"/><Relationship Id="rId12" Type="http://schemas.openxmlformats.org/officeDocument/2006/relationships/slideLayout" Target="../slideLayouts/slideLayout2631.xml"/><Relationship Id="rId17" Type="http://schemas.openxmlformats.org/officeDocument/2006/relationships/slideLayout" Target="../slideLayouts/slideLayout2636.xml"/><Relationship Id="rId2" Type="http://schemas.openxmlformats.org/officeDocument/2006/relationships/slideLayout" Target="../slideLayouts/slideLayout2621.xml"/><Relationship Id="rId16" Type="http://schemas.openxmlformats.org/officeDocument/2006/relationships/slideLayout" Target="../slideLayouts/slideLayout2635.xml"/><Relationship Id="rId20" Type="http://schemas.openxmlformats.org/officeDocument/2006/relationships/slideLayout" Target="../slideLayouts/slideLayout2639.xml"/><Relationship Id="rId1" Type="http://schemas.openxmlformats.org/officeDocument/2006/relationships/slideLayout" Target="../slideLayouts/slideLayout2620.xml"/><Relationship Id="rId6" Type="http://schemas.openxmlformats.org/officeDocument/2006/relationships/slideLayout" Target="../slideLayouts/slideLayout2625.xml"/><Relationship Id="rId11" Type="http://schemas.openxmlformats.org/officeDocument/2006/relationships/slideLayout" Target="../slideLayouts/slideLayout2630.xml"/><Relationship Id="rId5" Type="http://schemas.openxmlformats.org/officeDocument/2006/relationships/slideLayout" Target="../slideLayouts/slideLayout2624.xml"/><Relationship Id="rId15" Type="http://schemas.openxmlformats.org/officeDocument/2006/relationships/slideLayout" Target="../slideLayouts/slideLayout2634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2629.xml"/><Relationship Id="rId19" Type="http://schemas.openxmlformats.org/officeDocument/2006/relationships/slideLayout" Target="../slideLayouts/slideLayout2638.xml"/><Relationship Id="rId4" Type="http://schemas.openxmlformats.org/officeDocument/2006/relationships/slideLayout" Target="../slideLayouts/slideLayout2623.xml"/><Relationship Id="rId9" Type="http://schemas.openxmlformats.org/officeDocument/2006/relationships/slideLayout" Target="../slideLayouts/slideLayout2628.xml"/><Relationship Id="rId14" Type="http://schemas.openxmlformats.org/officeDocument/2006/relationships/slideLayout" Target="../slideLayouts/slideLayout2633.xml"/><Relationship Id="rId22" Type="http://schemas.openxmlformats.org/officeDocument/2006/relationships/theme" Target="../theme/theme123.xml"/></Relationships>
</file>

<file path=ppt/slideMasters/_rels/slideMaster1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48.xml"/><Relationship Id="rId13" Type="http://schemas.openxmlformats.org/officeDocument/2006/relationships/slideLayout" Target="../slideLayouts/slideLayout2653.xml"/><Relationship Id="rId18" Type="http://schemas.openxmlformats.org/officeDocument/2006/relationships/slideLayout" Target="../slideLayouts/slideLayout2658.xml"/><Relationship Id="rId26" Type="http://schemas.openxmlformats.org/officeDocument/2006/relationships/slideLayout" Target="../slideLayouts/slideLayout2666.xml"/><Relationship Id="rId39" Type="http://schemas.openxmlformats.org/officeDocument/2006/relationships/slideLayout" Target="../slideLayouts/slideLayout2679.xml"/><Relationship Id="rId3" Type="http://schemas.openxmlformats.org/officeDocument/2006/relationships/slideLayout" Target="../slideLayouts/slideLayout2643.xml"/><Relationship Id="rId21" Type="http://schemas.openxmlformats.org/officeDocument/2006/relationships/slideLayout" Target="../slideLayouts/slideLayout2661.xml"/><Relationship Id="rId34" Type="http://schemas.openxmlformats.org/officeDocument/2006/relationships/slideLayout" Target="../slideLayouts/slideLayout2674.xml"/><Relationship Id="rId42" Type="http://schemas.openxmlformats.org/officeDocument/2006/relationships/slideLayout" Target="../slideLayouts/slideLayout2682.xml"/><Relationship Id="rId7" Type="http://schemas.openxmlformats.org/officeDocument/2006/relationships/slideLayout" Target="../slideLayouts/slideLayout2647.xml"/><Relationship Id="rId12" Type="http://schemas.openxmlformats.org/officeDocument/2006/relationships/slideLayout" Target="../slideLayouts/slideLayout2652.xml"/><Relationship Id="rId17" Type="http://schemas.openxmlformats.org/officeDocument/2006/relationships/slideLayout" Target="../slideLayouts/slideLayout2657.xml"/><Relationship Id="rId25" Type="http://schemas.openxmlformats.org/officeDocument/2006/relationships/slideLayout" Target="../slideLayouts/slideLayout2665.xml"/><Relationship Id="rId33" Type="http://schemas.openxmlformats.org/officeDocument/2006/relationships/slideLayout" Target="../slideLayouts/slideLayout2673.xml"/><Relationship Id="rId38" Type="http://schemas.openxmlformats.org/officeDocument/2006/relationships/slideLayout" Target="../slideLayouts/slideLayout2678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642.xml"/><Relationship Id="rId16" Type="http://schemas.openxmlformats.org/officeDocument/2006/relationships/slideLayout" Target="../slideLayouts/slideLayout2656.xml"/><Relationship Id="rId20" Type="http://schemas.openxmlformats.org/officeDocument/2006/relationships/slideLayout" Target="../slideLayouts/slideLayout2660.xml"/><Relationship Id="rId29" Type="http://schemas.openxmlformats.org/officeDocument/2006/relationships/slideLayout" Target="../slideLayouts/slideLayout2669.xml"/><Relationship Id="rId41" Type="http://schemas.openxmlformats.org/officeDocument/2006/relationships/slideLayout" Target="../slideLayouts/slideLayout2681.xml"/><Relationship Id="rId1" Type="http://schemas.openxmlformats.org/officeDocument/2006/relationships/slideLayout" Target="../slideLayouts/slideLayout2641.xml"/><Relationship Id="rId6" Type="http://schemas.openxmlformats.org/officeDocument/2006/relationships/slideLayout" Target="../slideLayouts/slideLayout2646.xml"/><Relationship Id="rId11" Type="http://schemas.openxmlformats.org/officeDocument/2006/relationships/slideLayout" Target="../slideLayouts/slideLayout2651.xml"/><Relationship Id="rId24" Type="http://schemas.openxmlformats.org/officeDocument/2006/relationships/slideLayout" Target="../slideLayouts/slideLayout2664.xml"/><Relationship Id="rId32" Type="http://schemas.openxmlformats.org/officeDocument/2006/relationships/slideLayout" Target="../slideLayouts/slideLayout2672.xml"/><Relationship Id="rId37" Type="http://schemas.openxmlformats.org/officeDocument/2006/relationships/slideLayout" Target="../slideLayouts/slideLayout2677.xml"/><Relationship Id="rId40" Type="http://schemas.openxmlformats.org/officeDocument/2006/relationships/slideLayout" Target="../slideLayouts/slideLayout2680.xml"/><Relationship Id="rId45" Type="http://schemas.openxmlformats.org/officeDocument/2006/relationships/theme" Target="../theme/theme124.xml"/><Relationship Id="rId5" Type="http://schemas.openxmlformats.org/officeDocument/2006/relationships/slideLayout" Target="../slideLayouts/slideLayout2645.xml"/><Relationship Id="rId15" Type="http://schemas.openxmlformats.org/officeDocument/2006/relationships/slideLayout" Target="../slideLayouts/slideLayout2655.xml"/><Relationship Id="rId23" Type="http://schemas.openxmlformats.org/officeDocument/2006/relationships/slideLayout" Target="../slideLayouts/slideLayout2663.xml"/><Relationship Id="rId28" Type="http://schemas.openxmlformats.org/officeDocument/2006/relationships/slideLayout" Target="../slideLayouts/slideLayout2668.xml"/><Relationship Id="rId36" Type="http://schemas.openxmlformats.org/officeDocument/2006/relationships/slideLayout" Target="../slideLayouts/slideLayout2676.xml"/><Relationship Id="rId10" Type="http://schemas.openxmlformats.org/officeDocument/2006/relationships/slideLayout" Target="../slideLayouts/slideLayout2650.xml"/><Relationship Id="rId19" Type="http://schemas.openxmlformats.org/officeDocument/2006/relationships/slideLayout" Target="../slideLayouts/slideLayout2659.xml"/><Relationship Id="rId31" Type="http://schemas.openxmlformats.org/officeDocument/2006/relationships/slideLayout" Target="../slideLayouts/slideLayout2671.xml"/><Relationship Id="rId44" Type="http://schemas.openxmlformats.org/officeDocument/2006/relationships/slideLayout" Target="../slideLayouts/slideLayout2684.xml"/><Relationship Id="rId4" Type="http://schemas.openxmlformats.org/officeDocument/2006/relationships/slideLayout" Target="../slideLayouts/slideLayout2644.xml"/><Relationship Id="rId9" Type="http://schemas.openxmlformats.org/officeDocument/2006/relationships/slideLayout" Target="../slideLayouts/slideLayout2649.xml"/><Relationship Id="rId14" Type="http://schemas.openxmlformats.org/officeDocument/2006/relationships/slideLayout" Target="../slideLayouts/slideLayout2654.xml"/><Relationship Id="rId22" Type="http://schemas.openxmlformats.org/officeDocument/2006/relationships/slideLayout" Target="../slideLayouts/slideLayout2662.xml"/><Relationship Id="rId27" Type="http://schemas.openxmlformats.org/officeDocument/2006/relationships/slideLayout" Target="../slideLayouts/slideLayout2667.xml"/><Relationship Id="rId30" Type="http://schemas.openxmlformats.org/officeDocument/2006/relationships/slideLayout" Target="../slideLayouts/slideLayout2670.xml"/><Relationship Id="rId35" Type="http://schemas.openxmlformats.org/officeDocument/2006/relationships/slideLayout" Target="../slideLayouts/slideLayout2675.xml"/><Relationship Id="rId43" Type="http://schemas.openxmlformats.org/officeDocument/2006/relationships/slideLayout" Target="../slideLayouts/slideLayout2683.xml"/></Relationships>
</file>

<file path=ppt/slideMasters/_rels/slideMaster1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92.xml"/><Relationship Id="rId13" Type="http://schemas.openxmlformats.org/officeDocument/2006/relationships/slideLayout" Target="../slideLayouts/slideLayout2697.xml"/><Relationship Id="rId18" Type="http://schemas.openxmlformats.org/officeDocument/2006/relationships/slideLayout" Target="../slideLayouts/slideLayout2702.xml"/><Relationship Id="rId26" Type="http://schemas.openxmlformats.org/officeDocument/2006/relationships/slideLayout" Target="../slideLayouts/slideLayout2710.xml"/><Relationship Id="rId39" Type="http://schemas.openxmlformats.org/officeDocument/2006/relationships/slideLayout" Target="../slideLayouts/slideLayout2723.xml"/><Relationship Id="rId3" Type="http://schemas.openxmlformats.org/officeDocument/2006/relationships/slideLayout" Target="../slideLayouts/slideLayout2687.xml"/><Relationship Id="rId21" Type="http://schemas.openxmlformats.org/officeDocument/2006/relationships/slideLayout" Target="../slideLayouts/slideLayout2705.xml"/><Relationship Id="rId34" Type="http://schemas.openxmlformats.org/officeDocument/2006/relationships/slideLayout" Target="../slideLayouts/slideLayout2718.xml"/><Relationship Id="rId42" Type="http://schemas.openxmlformats.org/officeDocument/2006/relationships/slideLayout" Target="../slideLayouts/slideLayout2726.xml"/><Relationship Id="rId7" Type="http://schemas.openxmlformats.org/officeDocument/2006/relationships/slideLayout" Target="../slideLayouts/slideLayout2691.xml"/><Relationship Id="rId12" Type="http://schemas.openxmlformats.org/officeDocument/2006/relationships/slideLayout" Target="../slideLayouts/slideLayout2696.xml"/><Relationship Id="rId17" Type="http://schemas.openxmlformats.org/officeDocument/2006/relationships/slideLayout" Target="../slideLayouts/slideLayout2701.xml"/><Relationship Id="rId25" Type="http://schemas.openxmlformats.org/officeDocument/2006/relationships/slideLayout" Target="../slideLayouts/slideLayout2709.xml"/><Relationship Id="rId33" Type="http://schemas.openxmlformats.org/officeDocument/2006/relationships/slideLayout" Target="../slideLayouts/slideLayout2717.xml"/><Relationship Id="rId38" Type="http://schemas.openxmlformats.org/officeDocument/2006/relationships/slideLayout" Target="../slideLayouts/slideLayout2722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686.xml"/><Relationship Id="rId16" Type="http://schemas.openxmlformats.org/officeDocument/2006/relationships/slideLayout" Target="../slideLayouts/slideLayout2700.xml"/><Relationship Id="rId20" Type="http://schemas.openxmlformats.org/officeDocument/2006/relationships/slideLayout" Target="../slideLayouts/slideLayout2704.xml"/><Relationship Id="rId29" Type="http://schemas.openxmlformats.org/officeDocument/2006/relationships/slideLayout" Target="../slideLayouts/slideLayout2713.xml"/><Relationship Id="rId41" Type="http://schemas.openxmlformats.org/officeDocument/2006/relationships/slideLayout" Target="../slideLayouts/slideLayout2725.xml"/><Relationship Id="rId1" Type="http://schemas.openxmlformats.org/officeDocument/2006/relationships/slideLayout" Target="../slideLayouts/slideLayout2685.xml"/><Relationship Id="rId6" Type="http://schemas.openxmlformats.org/officeDocument/2006/relationships/slideLayout" Target="../slideLayouts/slideLayout2690.xml"/><Relationship Id="rId11" Type="http://schemas.openxmlformats.org/officeDocument/2006/relationships/slideLayout" Target="../slideLayouts/slideLayout2695.xml"/><Relationship Id="rId24" Type="http://schemas.openxmlformats.org/officeDocument/2006/relationships/slideLayout" Target="../slideLayouts/slideLayout2708.xml"/><Relationship Id="rId32" Type="http://schemas.openxmlformats.org/officeDocument/2006/relationships/slideLayout" Target="../slideLayouts/slideLayout2716.xml"/><Relationship Id="rId37" Type="http://schemas.openxmlformats.org/officeDocument/2006/relationships/slideLayout" Target="../slideLayouts/slideLayout2721.xml"/><Relationship Id="rId40" Type="http://schemas.openxmlformats.org/officeDocument/2006/relationships/slideLayout" Target="../slideLayouts/slideLayout2724.xml"/><Relationship Id="rId45" Type="http://schemas.openxmlformats.org/officeDocument/2006/relationships/theme" Target="../theme/theme125.xml"/><Relationship Id="rId5" Type="http://schemas.openxmlformats.org/officeDocument/2006/relationships/slideLayout" Target="../slideLayouts/slideLayout2689.xml"/><Relationship Id="rId15" Type="http://schemas.openxmlformats.org/officeDocument/2006/relationships/slideLayout" Target="../slideLayouts/slideLayout2699.xml"/><Relationship Id="rId23" Type="http://schemas.openxmlformats.org/officeDocument/2006/relationships/slideLayout" Target="../slideLayouts/slideLayout2707.xml"/><Relationship Id="rId28" Type="http://schemas.openxmlformats.org/officeDocument/2006/relationships/slideLayout" Target="../slideLayouts/slideLayout2712.xml"/><Relationship Id="rId36" Type="http://schemas.openxmlformats.org/officeDocument/2006/relationships/slideLayout" Target="../slideLayouts/slideLayout2720.xml"/><Relationship Id="rId10" Type="http://schemas.openxmlformats.org/officeDocument/2006/relationships/slideLayout" Target="../slideLayouts/slideLayout2694.xml"/><Relationship Id="rId19" Type="http://schemas.openxmlformats.org/officeDocument/2006/relationships/slideLayout" Target="../slideLayouts/slideLayout2703.xml"/><Relationship Id="rId31" Type="http://schemas.openxmlformats.org/officeDocument/2006/relationships/slideLayout" Target="../slideLayouts/slideLayout2715.xml"/><Relationship Id="rId44" Type="http://schemas.openxmlformats.org/officeDocument/2006/relationships/slideLayout" Target="../slideLayouts/slideLayout2728.xml"/><Relationship Id="rId4" Type="http://schemas.openxmlformats.org/officeDocument/2006/relationships/slideLayout" Target="../slideLayouts/slideLayout2688.xml"/><Relationship Id="rId9" Type="http://schemas.openxmlformats.org/officeDocument/2006/relationships/slideLayout" Target="../slideLayouts/slideLayout2693.xml"/><Relationship Id="rId14" Type="http://schemas.openxmlformats.org/officeDocument/2006/relationships/slideLayout" Target="../slideLayouts/slideLayout2698.xml"/><Relationship Id="rId22" Type="http://schemas.openxmlformats.org/officeDocument/2006/relationships/slideLayout" Target="../slideLayouts/slideLayout2706.xml"/><Relationship Id="rId27" Type="http://schemas.openxmlformats.org/officeDocument/2006/relationships/slideLayout" Target="../slideLayouts/slideLayout2711.xml"/><Relationship Id="rId30" Type="http://schemas.openxmlformats.org/officeDocument/2006/relationships/slideLayout" Target="../slideLayouts/slideLayout2714.xml"/><Relationship Id="rId35" Type="http://schemas.openxmlformats.org/officeDocument/2006/relationships/slideLayout" Target="../slideLayouts/slideLayout2719.xml"/><Relationship Id="rId43" Type="http://schemas.openxmlformats.org/officeDocument/2006/relationships/slideLayout" Target="../slideLayouts/slideLayout2727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1.xml"/><Relationship Id="rId3" Type="http://schemas.openxmlformats.org/officeDocument/2006/relationships/slideLayout" Target="../slideLayouts/slideLayout246.xml"/><Relationship Id="rId7" Type="http://schemas.openxmlformats.org/officeDocument/2006/relationships/slideLayout" Target="../slideLayouts/slideLayout250.xml"/><Relationship Id="rId2" Type="http://schemas.openxmlformats.org/officeDocument/2006/relationships/slideLayout" Target="../slideLayouts/slideLayout245.xml"/><Relationship Id="rId1" Type="http://schemas.openxmlformats.org/officeDocument/2006/relationships/slideLayout" Target="../slideLayouts/slideLayout244.xml"/><Relationship Id="rId6" Type="http://schemas.openxmlformats.org/officeDocument/2006/relationships/slideLayout" Target="../slideLayouts/slideLayout249.xml"/><Relationship Id="rId5" Type="http://schemas.openxmlformats.org/officeDocument/2006/relationships/slideLayout" Target="../slideLayouts/slideLayout248.xml"/><Relationship Id="rId10" Type="http://schemas.openxmlformats.org/officeDocument/2006/relationships/theme" Target="../theme/theme13.xml"/><Relationship Id="rId4" Type="http://schemas.openxmlformats.org/officeDocument/2006/relationships/slideLayout" Target="../slideLayouts/slideLayout247.xml"/><Relationship Id="rId9" Type="http://schemas.openxmlformats.org/officeDocument/2006/relationships/slideLayout" Target="../slideLayouts/slideLayout252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0.xml"/><Relationship Id="rId13" Type="http://schemas.openxmlformats.org/officeDocument/2006/relationships/slideLayout" Target="../slideLayouts/slideLayout265.xml"/><Relationship Id="rId18" Type="http://schemas.openxmlformats.org/officeDocument/2006/relationships/slideLayout" Target="../slideLayouts/slideLayout270.xml"/><Relationship Id="rId26" Type="http://schemas.openxmlformats.org/officeDocument/2006/relationships/slideLayout" Target="../slideLayouts/slideLayout278.xml"/><Relationship Id="rId39" Type="http://schemas.openxmlformats.org/officeDocument/2006/relationships/slideLayout" Target="../slideLayouts/slideLayout291.xml"/><Relationship Id="rId3" Type="http://schemas.openxmlformats.org/officeDocument/2006/relationships/slideLayout" Target="../slideLayouts/slideLayout255.xml"/><Relationship Id="rId21" Type="http://schemas.openxmlformats.org/officeDocument/2006/relationships/slideLayout" Target="../slideLayouts/slideLayout273.xml"/><Relationship Id="rId34" Type="http://schemas.openxmlformats.org/officeDocument/2006/relationships/slideLayout" Target="../slideLayouts/slideLayout286.xml"/><Relationship Id="rId42" Type="http://schemas.openxmlformats.org/officeDocument/2006/relationships/slideLayout" Target="../slideLayouts/slideLayout294.xml"/><Relationship Id="rId7" Type="http://schemas.openxmlformats.org/officeDocument/2006/relationships/slideLayout" Target="../slideLayouts/slideLayout259.xml"/><Relationship Id="rId12" Type="http://schemas.openxmlformats.org/officeDocument/2006/relationships/slideLayout" Target="../slideLayouts/slideLayout264.xml"/><Relationship Id="rId17" Type="http://schemas.openxmlformats.org/officeDocument/2006/relationships/slideLayout" Target="../slideLayouts/slideLayout269.xml"/><Relationship Id="rId25" Type="http://schemas.openxmlformats.org/officeDocument/2006/relationships/slideLayout" Target="../slideLayouts/slideLayout277.xml"/><Relationship Id="rId33" Type="http://schemas.openxmlformats.org/officeDocument/2006/relationships/slideLayout" Target="../slideLayouts/slideLayout285.xml"/><Relationship Id="rId38" Type="http://schemas.openxmlformats.org/officeDocument/2006/relationships/slideLayout" Target="../slideLayouts/slideLayout290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254.xml"/><Relationship Id="rId16" Type="http://schemas.openxmlformats.org/officeDocument/2006/relationships/slideLayout" Target="../slideLayouts/slideLayout268.xml"/><Relationship Id="rId20" Type="http://schemas.openxmlformats.org/officeDocument/2006/relationships/slideLayout" Target="../slideLayouts/slideLayout272.xml"/><Relationship Id="rId29" Type="http://schemas.openxmlformats.org/officeDocument/2006/relationships/slideLayout" Target="../slideLayouts/slideLayout281.xml"/><Relationship Id="rId41" Type="http://schemas.openxmlformats.org/officeDocument/2006/relationships/slideLayout" Target="../slideLayouts/slideLayout293.xml"/><Relationship Id="rId1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63.xml"/><Relationship Id="rId24" Type="http://schemas.openxmlformats.org/officeDocument/2006/relationships/slideLayout" Target="../slideLayouts/slideLayout276.xml"/><Relationship Id="rId32" Type="http://schemas.openxmlformats.org/officeDocument/2006/relationships/slideLayout" Target="../slideLayouts/slideLayout284.xml"/><Relationship Id="rId37" Type="http://schemas.openxmlformats.org/officeDocument/2006/relationships/slideLayout" Target="../slideLayouts/slideLayout289.xml"/><Relationship Id="rId40" Type="http://schemas.openxmlformats.org/officeDocument/2006/relationships/slideLayout" Target="../slideLayouts/slideLayout292.xml"/><Relationship Id="rId45" Type="http://schemas.openxmlformats.org/officeDocument/2006/relationships/theme" Target="../theme/theme14.xml"/><Relationship Id="rId5" Type="http://schemas.openxmlformats.org/officeDocument/2006/relationships/slideLayout" Target="../slideLayouts/slideLayout257.xml"/><Relationship Id="rId15" Type="http://schemas.openxmlformats.org/officeDocument/2006/relationships/slideLayout" Target="../slideLayouts/slideLayout267.xml"/><Relationship Id="rId23" Type="http://schemas.openxmlformats.org/officeDocument/2006/relationships/slideLayout" Target="../slideLayouts/slideLayout275.xml"/><Relationship Id="rId28" Type="http://schemas.openxmlformats.org/officeDocument/2006/relationships/slideLayout" Target="../slideLayouts/slideLayout280.xml"/><Relationship Id="rId36" Type="http://schemas.openxmlformats.org/officeDocument/2006/relationships/slideLayout" Target="../slideLayouts/slideLayout288.xml"/><Relationship Id="rId10" Type="http://schemas.openxmlformats.org/officeDocument/2006/relationships/slideLayout" Target="../slideLayouts/slideLayout262.xml"/><Relationship Id="rId19" Type="http://schemas.openxmlformats.org/officeDocument/2006/relationships/slideLayout" Target="../slideLayouts/slideLayout271.xml"/><Relationship Id="rId31" Type="http://schemas.openxmlformats.org/officeDocument/2006/relationships/slideLayout" Target="../slideLayouts/slideLayout283.xml"/><Relationship Id="rId44" Type="http://schemas.openxmlformats.org/officeDocument/2006/relationships/slideLayout" Target="../slideLayouts/slideLayout296.xml"/><Relationship Id="rId4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61.xml"/><Relationship Id="rId14" Type="http://schemas.openxmlformats.org/officeDocument/2006/relationships/slideLayout" Target="../slideLayouts/slideLayout266.xml"/><Relationship Id="rId22" Type="http://schemas.openxmlformats.org/officeDocument/2006/relationships/slideLayout" Target="../slideLayouts/slideLayout274.xml"/><Relationship Id="rId27" Type="http://schemas.openxmlformats.org/officeDocument/2006/relationships/slideLayout" Target="../slideLayouts/slideLayout279.xml"/><Relationship Id="rId30" Type="http://schemas.openxmlformats.org/officeDocument/2006/relationships/slideLayout" Target="../slideLayouts/slideLayout282.xml"/><Relationship Id="rId35" Type="http://schemas.openxmlformats.org/officeDocument/2006/relationships/slideLayout" Target="../slideLayouts/slideLayout287.xml"/><Relationship Id="rId43" Type="http://schemas.openxmlformats.org/officeDocument/2006/relationships/slideLayout" Target="../slideLayouts/slideLayout295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4.xml"/><Relationship Id="rId13" Type="http://schemas.openxmlformats.org/officeDocument/2006/relationships/slideLayout" Target="../slideLayouts/slideLayout309.xml"/><Relationship Id="rId18" Type="http://schemas.openxmlformats.org/officeDocument/2006/relationships/slideLayout" Target="../slideLayouts/slideLayout314.xml"/><Relationship Id="rId3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303.xml"/><Relationship Id="rId12" Type="http://schemas.openxmlformats.org/officeDocument/2006/relationships/slideLayout" Target="../slideLayouts/slideLayout308.xml"/><Relationship Id="rId17" Type="http://schemas.openxmlformats.org/officeDocument/2006/relationships/slideLayout" Target="../slideLayouts/slideLayout313.xml"/><Relationship Id="rId2" Type="http://schemas.openxmlformats.org/officeDocument/2006/relationships/slideLayout" Target="../slideLayouts/slideLayout298.xml"/><Relationship Id="rId16" Type="http://schemas.openxmlformats.org/officeDocument/2006/relationships/slideLayout" Target="../slideLayouts/slideLayout312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97.xml"/><Relationship Id="rId6" Type="http://schemas.openxmlformats.org/officeDocument/2006/relationships/slideLayout" Target="../slideLayouts/slideLayout302.xml"/><Relationship Id="rId11" Type="http://schemas.openxmlformats.org/officeDocument/2006/relationships/slideLayout" Target="../slideLayouts/slideLayout307.xml"/><Relationship Id="rId5" Type="http://schemas.openxmlformats.org/officeDocument/2006/relationships/slideLayout" Target="../slideLayouts/slideLayout301.xml"/><Relationship Id="rId15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06.xml"/><Relationship Id="rId19" Type="http://schemas.openxmlformats.org/officeDocument/2006/relationships/theme" Target="../theme/theme15.xml"/><Relationship Id="rId4" Type="http://schemas.openxmlformats.org/officeDocument/2006/relationships/slideLayout" Target="../slideLayouts/slideLayout300.xml"/><Relationship Id="rId9" Type="http://schemas.openxmlformats.org/officeDocument/2006/relationships/slideLayout" Target="../slideLayouts/slideLayout305.xml"/><Relationship Id="rId14" Type="http://schemas.openxmlformats.org/officeDocument/2006/relationships/slideLayout" Target="../slideLayouts/slideLayout310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7.xml"/><Relationship Id="rId18" Type="http://schemas.openxmlformats.org/officeDocument/2006/relationships/tags" Target="../tags/tag8.xml"/><Relationship Id="rId3" Type="http://schemas.openxmlformats.org/officeDocument/2006/relationships/slideLayout" Target="../slideLayouts/slideLayout317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6.xml"/><Relationship Id="rId17" Type="http://schemas.openxmlformats.org/officeDocument/2006/relationships/vmlDrawing" Target="../drawings/vmlDrawing7.vml"/><Relationship Id="rId2" Type="http://schemas.openxmlformats.org/officeDocument/2006/relationships/slideLayout" Target="../slideLayouts/slideLayout316.xml"/><Relationship Id="rId16" Type="http://schemas.openxmlformats.org/officeDocument/2006/relationships/theme" Target="../theme/theme16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5.xml"/><Relationship Id="rId5" Type="http://schemas.openxmlformats.org/officeDocument/2006/relationships/slideLayout" Target="../slideLayouts/slideLayout319.xml"/><Relationship Id="rId15" Type="http://schemas.openxmlformats.org/officeDocument/2006/relationships/slideLayout" Target="../slideLayouts/slideLayout329.xml"/><Relationship Id="rId10" Type="http://schemas.openxmlformats.org/officeDocument/2006/relationships/slideLayout" Target="../slideLayouts/slideLayout324.xml"/><Relationship Id="rId19" Type="http://schemas.openxmlformats.org/officeDocument/2006/relationships/oleObject" Target="../embeddings/oleObject7.bin"/><Relationship Id="rId4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8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7.xml"/><Relationship Id="rId13" Type="http://schemas.openxmlformats.org/officeDocument/2006/relationships/slideLayout" Target="../slideLayouts/slideLayout342.xml"/><Relationship Id="rId18" Type="http://schemas.openxmlformats.org/officeDocument/2006/relationships/vmlDrawing" Target="../drawings/vmlDrawing8.vml"/><Relationship Id="rId3" Type="http://schemas.openxmlformats.org/officeDocument/2006/relationships/slideLayout" Target="../slideLayouts/slideLayout332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336.xml"/><Relationship Id="rId12" Type="http://schemas.openxmlformats.org/officeDocument/2006/relationships/slideLayout" Target="../slideLayouts/slideLayout341.xml"/><Relationship Id="rId17" Type="http://schemas.openxmlformats.org/officeDocument/2006/relationships/theme" Target="../theme/theme17.xml"/><Relationship Id="rId2" Type="http://schemas.openxmlformats.org/officeDocument/2006/relationships/slideLayout" Target="../slideLayouts/slideLayout331.xml"/><Relationship Id="rId16" Type="http://schemas.openxmlformats.org/officeDocument/2006/relationships/slideLayout" Target="../slideLayouts/slideLayout345.xml"/><Relationship Id="rId20" Type="http://schemas.openxmlformats.org/officeDocument/2006/relationships/oleObject" Target="../embeddings/oleObject8.bin"/><Relationship Id="rId1" Type="http://schemas.openxmlformats.org/officeDocument/2006/relationships/slideLayout" Target="../slideLayouts/slideLayout330.xml"/><Relationship Id="rId6" Type="http://schemas.openxmlformats.org/officeDocument/2006/relationships/slideLayout" Target="../slideLayouts/slideLayout335.xml"/><Relationship Id="rId11" Type="http://schemas.openxmlformats.org/officeDocument/2006/relationships/slideLayout" Target="../slideLayouts/slideLayout340.xml"/><Relationship Id="rId5" Type="http://schemas.openxmlformats.org/officeDocument/2006/relationships/slideLayout" Target="../slideLayouts/slideLayout334.xml"/><Relationship Id="rId15" Type="http://schemas.openxmlformats.org/officeDocument/2006/relationships/slideLayout" Target="../slideLayouts/slideLayout344.xml"/><Relationship Id="rId10" Type="http://schemas.openxmlformats.org/officeDocument/2006/relationships/slideLayout" Target="../slideLayouts/slideLayout339.xml"/><Relationship Id="rId19" Type="http://schemas.openxmlformats.org/officeDocument/2006/relationships/tags" Target="../tags/tag9.xml"/><Relationship Id="rId4" Type="http://schemas.openxmlformats.org/officeDocument/2006/relationships/slideLayout" Target="../slideLayouts/slideLayout333.xml"/><Relationship Id="rId9" Type="http://schemas.openxmlformats.org/officeDocument/2006/relationships/slideLayout" Target="../slideLayouts/slideLayout338.xml"/><Relationship Id="rId14" Type="http://schemas.openxmlformats.org/officeDocument/2006/relationships/slideLayout" Target="../slideLayouts/slideLayout343.xml"/><Relationship Id="rId22" Type="http://schemas.openxmlformats.org/officeDocument/2006/relationships/image" Target="../media/image10.png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3.xml"/><Relationship Id="rId13" Type="http://schemas.openxmlformats.org/officeDocument/2006/relationships/slideLayout" Target="../slideLayouts/slideLayout358.xml"/><Relationship Id="rId18" Type="http://schemas.openxmlformats.org/officeDocument/2006/relationships/vmlDrawing" Target="../drawings/vmlDrawing9.vml"/><Relationship Id="rId3" Type="http://schemas.openxmlformats.org/officeDocument/2006/relationships/slideLayout" Target="../slideLayouts/slideLayout348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352.xml"/><Relationship Id="rId12" Type="http://schemas.openxmlformats.org/officeDocument/2006/relationships/slideLayout" Target="../slideLayouts/slideLayout357.xml"/><Relationship Id="rId17" Type="http://schemas.openxmlformats.org/officeDocument/2006/relationships/theme" Target="../theme/theme18.xml"/><Relationship Id="rId2" Type="http://schemas.openxmlformats.org/officeDocument/2006/relationships/slideLayout" Target="../slideLayouts/slideLayout347.xml"/><Relationship Id="rId16" Type="http://schemas.openxmlformats.org/officeDocument/2006/relationships/slideLayout" Target="../slideLayouts/slideLayout361.xml"/><Relationship Id="rId20" Type="http://schemas.openxmlformats.org/officeDocument/2006/relationships/oleObject" Target="../embeddings/oleObject9.bin"/><Relationship Id="rId1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51.xml"/><Relationship Id="rId11" Type="http://schemas.openxmlformats.org/officeDocument/2006/relationships/slideLayout" Target="../slideLayouts/slideLayout356.xml"/><Relationship Id="rId5" Type="http://schemas.openxmlformats.org/officeDocument/2006/relationships/slideLayout" Target="../slideLayouts/slideLayout350.xml"/><Relationship Id="rId15" Type="http://schemas.openxmlformats.org/officeDocument/2006/relationships/slideLayout" Target="../slideLayouts/slideLayout360.xml"/><Relationship Id="rId10" Type="http://schemas.openxmlformats.org/officeDocument/2006/relationships/slideLayout" Target="../slideLayouts/slideLayout355.xml"/><Relationship Id="rId19" Type="http://schemas.openxmlformats.org/officeDocument/2006/relationships/tags" Target="../tags/tag10.xml"/><Relationship Id="rId4" Type="http://schemas.openxmlformats.org/officeDocument/2006/relationships/slideLayout" Target="../slideLayouts/slideLayout349.xml"/><Relationship Id="rId9" Type="http://schemas.openxmlformats.org/officeDocument/2006/relationships/slideLayout" Target="../slideLayouts/slideLayout354.xml"/><Relationship Id="rId14" Type="http://schemas.openxmlformats.org/officeDocument/2006/relationships/slideLayout" Target="../slideLayouts/slideLayout359.xml"/><Relationship Id="rId22" Type="http://schemas.openxmlformats.org/officeDocument/2006/relationships/image" Target="../media/image10.png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9.xml"/><Relationship Id="rId13" Type="http://schemas.openxmlformats.org/officeDocument/2006/relationships/slideLayout" Target="../slideLayouts/slideLayout374.xml"/><Relationship Id="rId18" Type="http://schemas.openxmlformats.org/officeDocument/2006/relationships/slideLayout" Target="../slideLayouts/slideLayout379.xml"/><Relationship Id="rId3" Type="http://schemas.openxmlformats.org/officeDocument/2006/relationships/slideLayout" Target="../slideLayouts/slideLayout364.xml"/><Relationship Id="rId21" Type="http://schemas.openxmlformats.org/officeDocument/2006/relationships/slideLayout" Target="../slideLayouts/slideLayout382.xml"/><Relationship Id="rId7" Type="http://schemas.openxmlformats.org/officeDocument/2006/relationships/slideLayout" Target="../slideLayouts/slideLayout368.xml"/><Relationship Id="rId12" Type="http://schemas.openxmlformats.org/officeDocument/2006/relationships/slideLayout" Target="../slideLayouts/slideLayout373.xml"/><Relationship Id="rId17" Type="http://schemas.openxmlformats.org/officeDocument/2006/relationships/slideLayout" Target="../slideLayouts/slideLayout378.xml"/><Relationship Id="rId2" Type="http://schemas.openxmlformats.org/officeDocument/2006/relationships/slideLayout" Target="../slideLayouts/slideLayout363.xml"/><Relationship Id="rId16" Type="http://schemas.openxmlformats.org/officeDocument/2006/relationships/slideLayout" Target="../slideLayouts/slideLayout377.xml"/><Relationship Id="rId20" Type="http://schemas.openxmlformats.org/officeDocument/2006/relationships/slideLayout" Target="../slideLayouts/slideLayout381.xml"/><Relationship Id="rId1" Type="http://schemas.openxmlformats.org/officeDocument/2006/relationships/slideLayout" Target="../slideLayouts/slideLayout362.xml"/><Relationship Id="rId6" Type="http://schemas.openxmlformats.org/officeDocument/2006/relationships/slideLayout" Target="../slideLayouts/slideLayout367.xml"/><Relationship Id="rId11" Type="http://schemas.openxmlformats.org/officeDocument/2006/relationships/slideLayout" Target="../slideLayouts/slideLayout372.xml"/><Relationship Id="rId5" Type="http://schemas.openxmlformats.org/officeDocument/2006/relationships/slideLayout" Target="../slideLayouts/slideLayout366.xml"/><Relationship Id="rId15" Type="http://schemas.openxmlformats.org/officeDocument/2006/relationships/slideLayout" Target="../slideLayouts/slideLayout376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71.xml"/><Relationship Id="rId19" Type="http://schemas.openxmlformats.org/officeDocument/2006/relationships/slideLayout" Target="../slideLayouts/slideLayout380.xml"/><Relationship Id="rId4" Type="http://schemas.openxmlformats.org/officeDocument/2006/relationships/slideLayout" Target="../slideLayouts/slideLayout365.xml"/><Relationship Id="rId9" Type="http://schemas.openxmlformats.org/officeDocument/2006/relationships/slideLayout" Target="../slideLayouts/slideLayout370.xml"/><Relationship Id="rId14" Type="http://schemas.openxmlformats.org/officeDocument/2006/relationships/slideLayout" Target="../slideLayouts/slideLayout375.xml"/><Relationship Id="rId22" Type="http://schemas.openxmlformats.org/officeDocument/2006/relationships/theme" Target="../theme/theme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95.xml"/><Relationship Id="rId18" Type="http://schemas.openxmlformats.org/officeDocument/2006/relationships/slideLayout" Target="../slideLayouts/slideLayout400.xml"/><Relationship Id="rId26" Type="http://schemas.openxmlformats.org/officeDocument/2006/relationships/slideLayout" Target="../slideLayouts/slideLayout408.xml"/><Relationship Id="rId39" Type="http://schemas.openxmlformats.org/officeDocument/2006/relationships/slideLayout" Target="../slideLayouts/slideLayout421.xml"/><Relationship Id="rId3" Type="http://schemas.openxmlformats.org/officeDocument/2006/relationships/slideLayout" Target="../slideLayouts/slideLayout385.xml"/><Relationship Id="rId21" Type="http://schemas.openxmlformats.org/officeDocument/2006/relationships/slideLayout" Target="../slideLayouts/slideLayout403.xml"/><Relationship Id="rId34" Type="http://schemas.openxmlformats.org/officeDocument/2006/relationships/slideLayout" Target="../slideLayouts/slideLayout416.xml"/><Relationship Id="rId42" Type="http://schemas.openxmlformats.org/officeDocument/2006/relationships/theme" Target="../theme/theme20.xml"/><Relationship Id="rId7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94.xml"/><Relationship Id="rId17" Type="http://schemas.openxmlformats.org/officeDocument/2006/relationships/slideLayout" Target="../slideLayouts/slideLayout399.xml"/><Relationship Id="rId25" Type="http://schemas.openxmlformats.org/officeDocument/2006/relationships/slideLayout" Target="../slideLayouts/slideLayout407.xml"/><Relationship Id="rId33" Type="http://schemas.openxmlformats.org/officeDocument/2006/relationships/slideLayout" Target="../slideLayouts/slideLayout415.xml"/><Relationship Id="rId38" Type="http://schemas.openxmlformats.org/officeDocument/2006/relationships/slideLayout" Target="../slideLayouts/slideLayout420.xml"/><Relationship Id="rId2" Type="http://schemas.openxmlformats.org/officeDocument/2006/relationships/slideLayout" Target="../slideLayouts/slideLayout384.xml"/><Relationship Id="rId16" Type="http://schemas.openxmlformats.org/officeDocument/2006/relationships/slideLayout" Target="../slideLayouts/slideLayout398.xml"/><Relationship Id="rId20" Type="http://schemas.openxmlformats.org/officeDocument/2006/relationships/slideLayout" Target="../slideLayouts/slideLayout402.xml"/><Relationship Id="rId29" Type="http://schemas.openxmlformats.org/officeDocument/2006/relationships/slideLayout" Target="../slideLayouts/slideLayout411.xml"/><Relationship Id="rId41" Type="http://schemas.openxmlformats.org/officeDocument/2006/relationships/slideLayout" Target="../slideLayouts/slideLayout423.xml"/><Relationship Id="rId1" Type="http://schemas.openxmlformats.org/officeDocument/2006/relationships/slideLayout" Target="../slideLayouts/slideLayout383.xml"/><Relationship Id="rId6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93.xml"/><Relationship Id="rId24" Type="http://schemas.openxmlformats.org/officeDocument/2006/relationships/slideLayout" Target="../slideLayouts/slideLayout406.xml"/><Relationship Id="rId32" Type="http://schemas.openxmlformats.org/officeDocument/2006/relationships/slideLayout" Target="../slideLayouts/slideLayout414.xml"/><Relationship Id="rId37" Type="http://schemas.openxmlformats.org/officeDocument/2006/relationships/slideLayout" Target="../slideLayouts/slideLayout419.xml"/><Relationship Id="rId40" Type="http://schemas.openxmlformats.org/officeDocument/2006/relationships/slideLayout" Target="../slideLayouts/slideLayout422.xml"/><Relationship Id="rId5" Type="http://schemas.openxmlformats.org/officeDocument/2006/relationships/slideLayout" Target="../slideLayouts/slideLayout387.xml"/><Relationship Id="rId15" Type="http://schemas.openxmlformats.org/officeDocument/2006/relationships/slideLayout" Target="../slideLayouts/slideLayout397.xml"/><Relationship Id="rId23" Type="http://schemas.openxmlformats.org/officeDocument/2006/relationships/slideLayout" Target="../slideLayouts/slideLayout405.xml"/><Relationship Id="rId28" Type="http://schemas.openxmlformats.org/officeDocument/2006/relationships/slideLayout" Target="../slideLayouts/slideLayout410.xml"/><Relationship Id="rId36" Type="http://schemas.openxmlformats.org/officeDocument/2006/relationships/slideLayout" Target="../slideLayouts/slideLayout418.xml"/><Relationship Id="rId10" Type="http://schemas.openxmlformats.org/officeDocument/2006/relationships/slideLayout" Target="../slideLayouts/slideLayout392.xml"/><Relationship Id="rId19" Type="http://schemas.openxmlformats.org/officeDocument/2006/relationships/slideLayout" Target="../slideLayouts/slideLayout401.xml"/><Relationship Id="rId31" Type="http://schemas.openxmlformats.org/officeDocument/2006/relationships/slideLayout" Target="../slideLayouts/slideLayout413.xml"/><Relationship Id="rId4" Type="http://schemas.openxmlformats.org/officeDocument/2006/relationships/slideLayout" Target="../slideLayouts/slideLayout386.xml"/><Relationship Id="rId9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6.xml"/><Relationship Id="rId22" Type="http://schemas.openxmlformats.org/officeDocument/2006/relationships/slideLayout" Target="../slideLayouts/slideLayout404.xml"/><Relationship Id="rId27" Type="http://schemas.openxmlformats.org/officeDocument/2006/relationships/slideLayout" Target="../slideLayouts/slideLayout409.xml"/><Relationship Id="rId30" Type="http://schemas.openxmlformats.org/officeDocument/2006/relationships/slideLayout" Target="../slideLayouts/slideLayout412.xml"/><Relationship Id="rId35" Type="http://schemas.openxmlformats.org/officeDocument/2006/relationships/slideLayout" Target="../slideLayouts/slideLayout417.xml"/><Relationship Id="rId43" Type="http://schemas.openxmlformats.org/officeDocument/2006/relationships/image" Target="../media/image1.png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1.xml"/><Relationship Id="rId13" Type="http://schemas.openxmlformats.org/officeDocument/2006/relationships/slideLayout" Target="../slideLayouts/slideLayout436.xml"/><Relationship Id="rId18" Type="http://schemas.openxmlformats.org/officeDocument/2006/relationships/slideLayout" Target="../slideLayouts/slideLayout441.xml"/><Relationship Id="rId3" Type="http://schemas.openxmlformats.org/officeDocument/2006/relationships/slideLayout" Target="../slideLayouts/slideLayout426.xml"/><Relationship Id="rId21" Type="http://schemas.openxmlformats.org/officeDocument/2006/relationships/slideLayout" Target="../slideLayouts/slideLayout444.xml"/><Relationship Id="rId7" Type="http://schemas.openxmlformats.org/officeDocument/2006/relationships/slideLayout" Target="../slideLayouts/slideLayout430.xml"/><Relationship Id="rId12" Type="http://schemas.openxmlformats.org/officeDocument/2006/relationships/slideLayout" Target="../slideLayouts/slideLayout435.xml"/><Relationship Id="rId17" Type="http://schemas.openxmlformats.org/officeDocument/2006/relationships/slideLayout" Target="../slideLayouts/slideLayout440.xml"/><Relationship Id="rId2" Type="http://schemas.openxmlformats.org/officeDocument/2006/relationships/slideLayout" Target="../slideLayouts/slideLayout425.xml"/><Relationship Id="rId16" Type="http://schemas.openxmlformats.org/officeDocument/2006/relationships/slideLayout" Target="../slideLayouts/slideLayout439.xml"/><Relationship Id="rId20" Type="http://schemas.openxmlformats.org/officeDocument/2006/relationships/slideLayout" Target="../slideLayouts/slideLayout443.xml"/><Relationship Id="rId1" Type="http://schemas.openxmlformats.org/officeDocument/2006/relationships/slideLayout" Target="../slideLayouts/slideLayout424.xml"/><Relationship Id="rId6" Type="http://schemas.openxmlformats.org/officeDocument/2006/relationships/slideLayout" Target="../slideLayouts/slideLayout429.xml"/><Relationship Id="rId11" Type="http://schemas.openxmlformats.org/officeDocument/2006/relationships/slideLayout" Target="../slideLayouts/slideLayout434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428.xml"/><Relationship Id="rId15" Type="http://schemas.openxmlformats.org/officeDocument/2006/relationships/slideLayout" Target="../slideLayouts/slideLayout438.xml"/><Relationship Id="rId23" Type="http://schemas.openxmlformats.org/officeDocument/2006/relationships/theme" Target="../theme/theme21.xml"/><Relationship Id="rId10" Type="http://schemas.openxmlformats.org/officeDocument/2006/relationships/slideLayout" Target="../slideLayouts/slideLayout433.xml"/><Relationship Id="rId19" Type="http://schemas.openxmlformats.org/officeDocument/2006/relationships/slideLayout" Target="../slideLayouts/slideLayout442.xml"/><Relationship Id="rId4" Type="http://schemas.openxmlformats.org/officeDocument/2006/relationships/slideLayout" Target="../slideLayouts/slideLayout427.xml"/><Relationship Id="rId9" Type="http://schemas.openxmlformats.org/officeDocument/2006/relationships/slideLayout" Target="../slideLayouts/slideLayout432.xml"/><Relationship Id="rId14" Type="http://schemas.openxmlformats.org/officeDocument/2006/relationships/slideLayout" Target="../slideLayouts/slideLayout437.xml"/><Relationship Id="rId22" Type="http://schemas.openxmlformats.org/officeDocument/2006/relationships/slideLayout" Target="../slideLayouts/slideLayout44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3.xml"/><Relationship Id="rId13" Type="http://schemas.openxmlformats.org/officeDocument/2006/relationships/slideLayout" Target="../slideLayouts/slideLayout458.xml"/><Relationship Id="rId18" Type="http://schemas.openxmlformats.org/officeDocument/2006/relationships/slideLayout" Target="../slideLayouts/slideLayout463.xml"/><Relationship Id="rId3" Type="http://schemas.openxmlformats.org/officeDocument/2006/relationships/slideLayout" Target="../slideLayouts/slideLayout448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452.xml"/><Relationship Id="rId12" Type="http://schemas.openxmlformats.org/officeDocument/2006/relationships/slideLayout" Target="../slideLayouts/slideLayout457.xml"/><Relationship Id="rId17" Type="http://schemas.openxmlformats.org/officeDocument/2006/relationships/slideLayout" Target="../slideLayouts/slideLayout462.xml"/><Relationship Id="rId2" Type="http://schemas.openxmlformats.org/officeDocument/2006/relationships/slideLayout" Target="../slideLayouts/slideLayout447.xml"/><Relationship Id="rId16" Type="http://schemas.openxmlformats.org/officeDocument/2006/relationships/slideLayout" Target="../slideLayouts/slideLayout461.xml"/><Relationship Id="rId20" Type="http://schemas.openxmlformats.org/officeDocument/2006/relationships/theme" Target="../theme/theme22.xml"/><Relationship Id="rId1" Type="http://schemas.openxmlformats.org/officeDocument/2006/relationships/slideLayout" Target="../slideLayouts/slideLayout446.xml"/><Relationship Id="rId6" Type="http://schemas.openxmlformats.org/officeDocument/2006/relationships/slideLayout" Target="../slideLayouts/slideLayout451.xml"/><Relationship Id="rId11" Type="http://schemas.openxmlformats.org/officeDocument/2006/relationships/slideLayout" Target="../slideLayouts/slideLayout456.xml"/><Relationship Id="rId5" Type="http://schemas.openxmlformats.org/officeDocument/2006/relationships/slideLayout" Target="../slideLayouts/slideLayout450.xml"/><Relationship Id="rId15" Type="http://schemas.openxmlformats.org/officeDocument/2006/relationships/slideLayout" Target="../slideLayouts/slideLayout460.xml"/><Relationship Id="rId10" Type="http://schemas.openxmlformats.org/officeDocument/2006/relationships/slideLayout" Target="../slideLayouts/slideLayout455.xml"/><Relationship Id="rId19" Type="http://schemas.openxmlformats.org/officeDocument/2006/relationships/slideLayout" Target="../slideLayouts/slideLayout464.xml"/><Relationship Id="rId4" Type="http://schemas.openxmlformats.org/officeDocument/2006/relationships/slideLayout" Target="../slideLayouts/slideLayout449.xml"/><Relationship Id="rId9" Type="http://schemas.openxmlformats.org/officeDocument/2006/relationships/slideLayout" Target="../slideLayouts/slideLayout454.xml"/><Relationship Id="rId14" Type="http://schemas.openxmlformats.org/officeDocument/2006/relationships/slideLayout" Target="../slideLayouts/slideLayout459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2.xml"/><Relationship Id="rId13" Type="http://schemas.openxmlformats.org/officeDocument/2006/relationships/slideLayout" Target="../slideLayouts/slideLayout477.xml"/><Relationship Id="rId18" Type="http://schemas.openxmlformats.org/officeDocument/2006/relationships/slideLayout" Target="../slideLayouts/slideLayout482.xml"/><Relationship Id="rId3" Type="http://schemas.openxmlformats.org/officeDocument/2006/relationships/slideLayout" Target="../slideLayouts/slideLayout467.xml"/><Relationship Id="rId21" Type="http://schemas.openxmlformats.org/officeDocument/2006/relationships/slideLayout" Target="../slideLayouts/slideLayout485.xml"/><Relationship Id="rId7" Type="http://schemas.openxmlformats.org/officeDocument/2006/relationships/slideLayout" Target="../slideLayouts/slideLayout471.xml"/><Relationship Id="rId12" Type="http://schemas.openxmlformats.org/officeDocument/2006/relationships/slideLayout" Target="../slideLayouts/slideLayout476.xml"/><Relationship Id="rId17" Type="http://schemas.openxmlformats.org/officeDocument/2006/relationships/slideLayout" Target="../slideLayouts/slideLayout481.xml"/><Relationship Id="rId2" Type="http://schemas.openxmlformats.org/officeDocument/2006/relationships/slideLayout" Target="../slideLayouts/slideLayout466.xml"/><Relationship Id="rId16" Type="http://schemas.openxmlformats.org/officeDocument/2006/relationships/slideLayout" Target="../slideLayouts/slideLayout480.xml"/><Relationship Id="rId20" Type="http://schemas.openxmlformats.org/officeDocument/2006/relationships/slideLayout" Target="../slideLayouts/slideLayout484.xml"/><Relationship Id="rId1" Type="http://schemas.openxmlformats.org/officeDocument/2006/relationships/slideLayout" Target="../slideLayouts/slideLayout465.xml"/><Relationship Id="rId6" Type="http://schemas.openxmlformats.org/officeDocument/2006/relationships/slideLayout" Target="../slideLayouts/slideLayout470.xml"/><Relationship Id="rId11" Type="http://schemas.openxmlformats.org/officeDocument/2006/relationships/slideLayout" Target="../slideLayouts/slideLayout475.xml"/><Relationship Id="rId5" Type="http://schemas.openxmlformats.org/officeDocument/2006/relationships/slideLayout" Target="../slideLayouts/slideLayout469.xml"/><Relationship Id="rId15" Type="http://schemas.openxmlformats.org/officeDocument/2006/relationships/slideLayout" Target="../slideLayouts/slideLayout479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474.xml"/><Relationship Id="rId19" Type="http://schemas.openxmlformats.org/officeDocument/2006/relationships/slideLayout" Target="../slideLayouts/slideLayout483.xml"/><Relationship Id="rId4" Type="http://schemas.openxmlformats.org/officeDocument/2006/relationships/slideLayout" Target="../slideLayouts/slideLayout468.xml"/><Relationship Id="rId9" Type="http://schemas.openxmlformats.org/officeDocument/2006/relationships/slideLayout" Target="../slideLayouts/slideLayout473.xml"/><Relationship Id="rId14" Type="http://schemas.openxmlformats.org/officeDocument/2006/relationships/slideLayout" Target="../slideLayouts/slideLayout478.xml"/><Relationship Id="rId22" Type="http://schemas.openxmlformats.org/officeDocument/2006/relationships/theme" Target="../theme/theme23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3.xml"/><Relationship Id="rId13" Type="http://schemas.openxmlformats.org/officeDocument/2006/relationships/slideLayout" Target="../slideLayouts/slideLayout498.xml"/><Relationship Id="rId18" Type="http://schemas.openxmlformats.org/officeDocument/2006/relationships/slideLayout" Target="../slideLayouts/slideLayout503.xml"/><Relationship Id="rId3" Type="http://schemas.openxmlformats.org/officeDocument/2006/relationships/slideLayout" Target="../slideLayouts/slideLayout488.xml"/><Relationship Id="rId21" Type="http://schemas.openxmlformats.org/officeDocument/2006/relationships/tags" Target="../tags/tag11.xml"/><Relationship Id="rId7" Type="http://schemas.openxmlformats.org/officeDocument/2006/relationships/slideLayout" Target="../slideLayouts/slideLayout492.xml"/><Relationship Id="rId12" Type="http://schemas.openxmlformats.org/officeDocument/2006/relationships/slideLayout" Target="../slideLayouts/slideLayout497.xml"/><Relationship Id="rId17" Type="http://schemas.openxmlformats.org/officeDocument/2006/relationships/slideLayout" Target="../slideLayouts/slideLayout502.xml"/><Relationship Id="rId2" Type="http://schemas.openxmlformats.org/officeDocument/2006/relationships/slideLayout" Target="../slideLayouts/slideLayout487.xml"/><Relationship Id="rId16" Type="http://schemas.openxmlformats.org/officeDocument/2006/relationships/slideLayout" Target="../slideLayouts/slideLayout501.xml"/><Relationship Id="rId20" Type="http://schemas.openxmlformats.org/officeDocument/2006/relationships/vmlDrawing" Target="../drawings/vmlDrawing10.vml"/><Relationship Id="rId1" Type="http://schemas.openxmlformats.org/officeDocument/2006/relationships/slideLayout" Target="../slideLayouts/slideLayout486.xml"/><Relationship Id="rId6" Type="http://schemas.openxmlformats.org/officeDocument/2006/relationships/slideLayout" Target="../slideLayouts/slideLayout491.xml"/><Relationship Id="rId11" Type="http://schemas.openxmlformats.org/officeDocument/2006/relationships/slideLayout" Target="../slideLayouts/slideLayout496.xml"/><Relationship Id="rId24" Type="http://schemas.openxmlformats.org/officeDocument/2006/relationships/image" Target="../media/image10.png"/><Relationship Id="rId5" Type="http://schemas.openxmlformats.org/officeDocument/2006/relationships/slideLayout" Target="../slideLayouts/slideLayout490.xml"/><Relationship Id="rId15" Type="http://schemas.openxmlformats.org/officeDocument/2006/relationships/slideLayout" Target="../slideLayouts/slideLayout500.xml"/><Relationship Id="rId23" Type="http://schemas.openxmlformats.org/officeDocument/2006/relationships/image" Target="../media/image15.emf"/><Relationship Id="rId10" Type="http://schemas.openxmlformats.org/officeDocument/2006/relationships/slideLayout" Target="../slideLayouts/slideLayout495.xml"/><Relationship Id="rId19" Type="http://schemas.openxmlformats.org/officeDocument/2006/relationships/theme" Target="../theme/theme24.xml"/><Relationship Id="rId4" Type="http://schemas.openxmlformats.org/officeDocument/2006/relationships/slideLayout" Target="../slideLayouts/slideLayout489.xml"/><Relationship Id="rId9" Type="http://schemas.openxmlformats.org/officeDocument/2006/relationships/slideLayout" Target="../slideLayouts/slideLayout494.xml"/><Relationship Id="rId14" Type="http://schemas.openxmlformats.org/officeDocument/2006/relationships/slideLayout" Target="../slideLayouts/slideLayout499.xml"/><Relationship Id="rId22" Type="http://schemas.openxmlformats.org/officeDocument/2006/relationships/oleObject" Target="../embeddings/oleObject10.bin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1.xml"/><Relationship Id="rId13" Type="http://schemas.openxmlformats.org/officeDocument/2006/relationships/slideLayout" Target="../slideLayouts/slideLayout516.xml"/><Relationship Id="rId18" Type="http://schemas.openxmlformats.org/officeDocument/2006/relationships/tags" Target="../tags/tag12.xml"/><Relationship Id="rId3" Type="http://schemas.openxmlformats.org/officeDocument/2006/relationships/slideLayout" Target="../slideLayouts/slideLayout506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510.xml"/><Relationship Id="rId12" Type="http://schemas.openxmlformats.org/officeDocument/2006/relationships/slideLayout" Target="../slideLayouts/slideLayout515.xml"/><Relationship Id="rId17" Type="http://schemas.openxmlformats.org/officeDocument/2006/relationships/vmlDrawing" Target="../drawings/vmlDrawing11.vml"/><Relationship Id="rId2" Type="http://schemas.openxmlformats.org/officeDocument/2006/relationships/slideLayout" Target="../slideLayouts/slideLayout505.xml"/><Relationship Id="rId16" Type="http://schemas.openxmlformats.org/officeDocument/2006/relationships/theme" Target="../theme/theme25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504.xml"/><Relationship Id="rId6" Type="http://schemas.openxmlformats.org/officeDocument/2006/relationships/slideLayout" Target="../slideLayouts/slideLayout509.xml"/><Relationship Id="rId11" Type="http://schemas.openxmlformats.org/officeDocument/2006/relationships/slideLayout" Target="../slideLayouts/slideLayout514.xml"/><Relationship Id="rId5" Type="http://schemas.openxmlformats.org/officeDocument/2006/relationships/slideLayout" Target="../slideLayouts/slideLayout508.xml"/><Relationship Id="rId15" Type="http://schemas.openxmlformats.org/officeDocument/2006/relationships/slideLayout" Target="../slideLayouts/slideLayout518.xml"/><Relationship Id="rId10" Type="http://schemas.openxmlformats.org/officeDocument/2006/relationships/slideLayout" Target="../slideLayouts/slideLayout513.xml"/><Relationship Id="rId19" Type="http://schemas.openxmlformats.org/officeDocument/2006/relationships/oleObject" Target="../embeddings/oleObject11.bin"/><Relationship Id="rId4" Type="http://schemas.openxmlformats.org/officeDocument/2006/relationships/slideLayout" Target="../slideLayouts/slideLayout507.xml"/><Relationship Id="rId9" Type="http://schemas.openxmlformats.org/officeDocument/2006/relationships/slideLayout" Target="../slideLayouts/slideLayout512.xml"/><Relationship Id="rId14" Type="http://schemas.openxmlformats.org/officeDocument/2006/relationships/slideLayout" Target="../slideLayouts/slideLayout517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6.xml"/><Relationship Id="rId13" Type="http://schemas.openxmlformats.org/officeDocument/2006/relationships/slideLayout" Target="../slideLayouts/slideLayout531.xml"/><Relationship Id="rId18" Type="http://schemas.openxmlformats.org/officeDocument/2006/relationships/slideLayout" Target="../slideLayouts/slideLayout536.xml"/><Relationship Id="rId3" Type="http://schemas.openxmlformats.org/officeDocument/2006/relationships/slideLayout" Target="../slideLayouts/slideLayout521.xml"/><Relationship Id="rId7" Type="http://schemas.openxmlformats.org/officeDocument/2006/relationships/slideLayout" Target="../slideLayouts/slideLayout525.xml"/><Relationship Id="rId12" Type="http://schemas.openxmlformats.org/officeDocument/2006/relationships/slideLayout" Target="../slideLayouts/slideLayout530.xml"/><Relationship Id="rId17" Type="http://schemas.openxmlformats.org/officeDocument/2006/relationships/slideLayout" Target="../slideLayouts/slideLayout535.xml"/><Relationship Id="rId2" Type="http://schemas.openxmlformats.org/officeDocument/2006/relationships/slideLayout" Target="../slideLayouts/slideLayout520.xml"/><Relationship Id="rId16" Type="http://schemas.openxmlformats.org/officeDocument/2006/relationships/slideLayout" Target="../slideLayouts/slideLayout534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519.xml"/><Relationship Id="rId6" Type="http://schemas.openxmlformats.org/officeDocument/2006/relationships/slideLayout" Target="../slideLayouts/slideLayout524.xml"/><Relationship Id="rId11" Type="http://schemas.openxmlformats.org/officeDocument/2006/relationships/slideLayout" Target="../slideLayouts/slideLayout529.xml"/><Relationship Id="rId5" Type="http://schemas.openxmlformats.org/officeDocument/2006/relationships/slideLayout" Target="../slideLayouts/slideLayout523.xml"/><Relationship Id="rId15" Type="http://schemas.openxmlformats.org/officeDocument/2006/relationships/slideLayout" Target="../slideLayouts/slideLayout533.xml"/><Relationship Id="rId10" Type="http://schemas.openxmlformats.org/officeDocument/2006/relationships/slideLayout" Target="../slideLayouts/slideLayout528.xml"/><Relationship Id="rId19" Type="http://schemas.openxmlformats.org/officeDocument/2006/relationships/theme" Target="../theme/theme26.xml"/><Relationship Id="rId4" Type="http://schemas.openxmlformats.org/officeDocument/2006/relationships/slideLayout" Target="../slideLayouts/slideLayout522.xml"/><Relationship Id="rId9" Type="http://schemas.openxmlformats.org/officeDocument/2006/relationships/slideLayout" Target="../slideLayouts/slideLayout527.xml"/><Relationship Id="rId14" Type="http://schemas.openxmlformats.org/officeDocument/2006/relationships/slideLayout" Target="../slideLayouts/slideLayout532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4.xml"/><Relationship Id="rId13" Type="http://schemas.openxmlformats.org/officeDocument/2006/relationships/slideLayout" Target="../slideLayouts/slideLayout549.xml"/><Relationship Id="rId18" Type="http://schemas.openxmlformats.org/officeDocument/2006/relationships/theme" Target="../theme/theme27.xml"/><Relationship Id="rId3" Type="http://schemas.openxmlformats.org/officeDocument/2006/relationships/slideLayout" Target="../slideLayouts/slideLayout539.xml"/><Relationship Id="rId7" Type="http://schemas.openxmlformats.org/officeDocument/2006/relationships/slideLayout" Target="../slideLayouts/slideLayout543.xml"/><Relationship Id="rId12" Type="http://schemas.openxmlformats.org/officeDocument/2006/relationships/slideLayout" Target="../slideLayouts/slideLayout548.xml"/><Relationship Id="rId17" Type="http://schemas.openxmlformats.org/officeDocument/2006/relationships/slideLayout" Target="../slideLayouts/slideLayout553.xml"/><Relationship Id="rId2" Type="http://schemas.openxmlformats.org/officeDocument/2006/relationships/slideLayout" Target="../slideLayouts/slideLayout538.xml"/><Relationship Id="rId16" Type="http://schemas.openxmlformats.org/officeDocument/2006/relationships/slideLayout" Target="../slideLayouts/slideLayout552.xml"/><Relationship Id="rId1" Type="http://schemas.openxmlformats.org/officeDocument/2006/relationships/slideLayout" Target="../slideLayouts/slideLayout537.xml"/><Relationship Id="rId6" Type="http://schemas.openxmlformats.org/officeDocument/2006/relationships/slideLayout" Target="../slideLayouts/slideLayout542.xml"/><Relationship Id="rId11" Type="http://schemas.openxmlformats.org/officeDocument/2006/relationships/slideLayout" Target="../slideLayouts/slideLayout547.xml"/><Relationship Id="rId5" Type="http://schemas.openxmlformats.org/officeDocument/2006/relationships/slideLayout" Target="../slideLayouts/slideLayout541.xml"/><Relationship Id="rId15" Type="http://schemas.openxmlformats.org/officeDocument/2006/relationships/slideLayout" Target="../slideLayouts/slideLayout551.xml"/><Relationship Id="rId10" Type="http://schemas.openxmlformats.org/officeDocument/2006/relationships/slideLayout" Target="../slideLayouts/slideLayout546.xml"/><Relationship Id="rId19" Type="http://schemas.openxmlformats.org/officeDocument/2006/relationships/image" Target="../media/image10.png"/><Relationship Id="rId4" Type="http://schemas.openxmlformats.org/officeDocument/2006/relationships/slideLayout" Target="../slideLayouts/slideLayout540.xml"/><Relationship Id="rId9" Type="http://schemas.openxmlformats.org/officeDocument/2006/relationships/slideLayout" Target="../slideLayouts/slideLayout545.xml"/><Relationship Id="rId14" Type="http://schemas.openxmlformats.org/officeDocument/2006/relationships/slideLayout" Target="../slideLayouts/slideLayout550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1.xml"/><Relationship Id="rId13" Type="http://schemas.openxmlformats.org/officeDocument/2006/relationships/slideLayout" Target="../slideLayouts/slideLayout566.xml"/><Relationship Id="rId18" Type="http://schemas.openxmlformats.org/officeDocument/2006/relationships/slideLayout" Target="../slideLayouts/slideLayout571.xml"/><Relationship Id="rId3" Type="http://schemas.openxmlformats.org/officeDocument/2006/relationships/slideLayout" Target="../slideLayouts/slideLayout556.xml"/><Relationship Id="rId7" Type="http://schemas.openxmlformats.org/officeDocument/2006/relationships/slideLayout" Target="../slideLayouts/slideLayout560.xml"/><Relationship Id="rId12" Type="http://schemas.openxmlformats.org/officeDocument/2006/relationships/slideLayout" Target="../slideLayouts/slideLayout565.xml"/><Relationship Id="rId17" Type="http://schemas.openxmlformats.org/officeDocument/2006/relationships/slideLayout" Target="../slideLayouts/slideLayout570.xml"/><Relationship Id="rId2" Type="http://schemas.openxmlformats.org/officeDocument/2006/relationships/slideLayout" Target="../slideLayouts/slideLayout555.xml"/><Relationship Id="rId16" Type="http://schemas.openxmlformats.org/officeDocument/2006/relationships/slideLayout" Target="../slideLayouts/slideLayout569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554.xml"/><Relationship Id="rId6" Type="http://schemas.openxmlformats.org/officeDocument/2006/relationships/slideLayout" Target="../slideLayouts/slideLayout559.xml"/><Relationship Id="rId11" Type="http://schemas.openxmlformats.org/officeDocument/2006/relationships/slideLayout" Target="../slideLayouts/slideLayout564.xml"/><Relationship Id="rId5" Type="http://schemas.openxmlformats.org/officeDocument/2006/relationships/slideLayout" Target="../slideLayouts/slideLayout558.xml"/><Relationship Id="rId15" Type="http://schemas.openxmlformats.org/officeDocument/2006/relationships/slideLayout" Target="../slideLayouts/slideLayout568.xml"/><Relationship Id="rId10" Type="http://schemas.openxmlformats.org/officeDocument/2006/relationships/slideLayout" Target="../slideLayouts/slideLayout563.xml"/><Relationship Id="rId19" Type="http://schemas.openxmlformats.org/officeDocument/2006/relationships/theme" Target="../theme/theme28.xml"/><Relationship Id="rId4" Type="http://schemas.openxmlformats.org/officeDocument/2006/relationships/slideLayout" Target="../slideLayouts/slideLayout557.xml"/><Relationship Id="rId9" Type="http://schemas.openxmlformats.org/officeDocument/2006/relationships/slideLayout" Target="../slideLayouts/slideLayout562.xml"/><Relationship Id="rId14" Type="http://schemas.openxmlformats.org/officeDocument/2006/relationships/slideLayout" Target="../slideLayouts/slideLayout567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9.xml"/><Relationship Id="rId13" Type="http://schemas.openxmlformats.org/officeDocument/2006/relationships/slideLayout" Target="../slideLayouts/slideLayout584.xml"/><Relationship Id="rId18" Type="http://schemas.openxmlformats.org/officeDocument/2006/relationships/slideLayout" Target="../slideLayouts/slideLayout589.xml"/><Relationship Id="rId26" Type="http://schemas.openxmlformats.org/officeDocument/2006/relationships/slideLayout" Target="../slideLayouts/slideLayout597.xml"/><Relationship Id="rId39" Type="http://schemas.openxmlformats.org/officeDocument/2006/relationships/slideLayout" Target="../slideLayouts/slideLayout610.xml"/><Relationship Id="rId3" Type="http://schemas.openxmlformats.org/officeDocument/2006/relationships/slideLayout" Target="../slideLayouts/slideLayout574.xml"/><Relationship Id="rId21" Type="http://schemas.openxmlformats.org/officeDocument/2006/relationships/slideLayout" Target="../slideLayouts/slideLayout592.xml"/><Relationship Id="rId34" Type="http://schemas.openxmlformats.org/officeDocument/2006/relationships/slideLayout" Target="../slideLayouts/slideLayout605.xml"/><Relationship Id="rId42" Type="http://schemas.openxmlformats.org/officeDocument/2006/relationships/slideLayout" Target="../slideLayouts/slideLayout613.xml"/><Relationship Id="rId7" Type="http://schemas.openxmlformats.org/officeDocument/2006/relationships/slideLayout" Target="../slideLayouts/slideLayout578.xml"/><Relationship Id="rId12" Type="http://schemas.openxmlformats.org/officeDocument/2006/relationships/slideLayout" Target="../slideLayouts/slideLayout583.xml"/><Relationship Id="rId17" Type="http://schemas.openxmlformats.org/officeDocument/2006/relationships/slideLayout" Target="../slideLayouts/slideLayout588.xml"/><Relationship Id="rId25" Type="http://schemas.openxmlformats.org/officeDocument/2006/relationships/slideLayout" Target="../slideLayouts/slideLayout596.xml"/><Relationship Id="rId33" Type="http://schemas.openxmlformats.org/officeDocument/2006/relationships/slideLayout" Target="../slideLayouts/slideLayout604.xml"/><Relationship Id="rId38" Type="http://schemas.openxmlformats.org/officeDocument/2006/relationships/slideLayout" Target="../slideLayouts/slideLayout609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573.xml"/><Relationship Id="rId16" Type="http://schemas.openxmlformats.org/officeDocument/2006/relationships/slideLayout" Target="../slideLayouts/slideLayout587.xml"/><Relationship Id="rId20" Type="http://schemas.openxmlformats.org/officeDocument/2006/relationships/slideLayout" Target="../slideLayouts/slideLayout591.xml"/><Relationship Id="rId29" Type="http://schemas.openxmlformats.org/officeDocument/2006/relationships/slideLayout" Target="../slideLayouts/slideLayout600.xml"/><Relationship Id="rId41" Type="http://schemas.openxmlformats.org/officeDocument/2006/relationships/slideLayout" Target="../slideLayouts/slideLayout612.xml"/><Relationship Id="rId1" Type="http://schemas.openxmlformats.org/officeDocument/2006/relationships/slideLayout" Target="../slideLayouts/slideLayout572.xml"/><Relationship Id="rId6" Type="http://schemas.openxmlformats.org/officeDocument/2006/relationships/slideLayout" Target="../slideLayouts/slideLayout577.xml"/><Relationship Id="rId11" Type="http://schemas.openxmlformats.org/officeDocument/2006/relationships/slideLayout" Target="../slideLayouts/slideLayout582.xml"/><Relationship Id="rId24" Type="http://schemas.openxmlformats.org/officeDocument/2006/relationships/slideLayout" Target="../slideLayouts/slideLayout595.xml"/><Relationship Id="rId32" Type="http://schemas.openxmlformats.org/officeDocument/2006/relationships/slideLayout" Target="../slideLayouts/slideLayout603.xml"/><Relationship Id="rId37" Type="http://schemas.openxmlformats.org/officeDocument/2006/relationships/slideLayout" Target="../slideLayouts/slideLayout608.xml"/><Relationship Id="rId40" Type="http://schemas.openxmlformats.org/officeDocument/2006/relationships/slideLayout" Target="../slideLayouts/slideLayout611.xml"/><Relationship Id="rId45" Type="http://schemas.openxmlformats.org/officeDocument/2006/relationships/theme" Target="../theme/theme29.xml"/><Relationship Id="rId5" Type="http://schemas.openxmlformats.org/officeDocument/2006/relationships/slideLayout" Target="../slideLayouts/slideLayout576.xml"/><Relationship Id="rId15" Type="http://schemas.openxmlformats.org/officeDocument/2006/relationships/slideLayout" Target="../slideLayouts/slideLayout586.xml"/><Relationship Id="rId23" Type="http://schemas.openxmlformats.org/officeDocument/2006/relationships/slideLayout" Target="../slideLayouts/slideLayout594.xml"/><Relationship Id="rId28" Type="http://schemas.openxmlformats.org/officeDocument/2006/relationships/slideLayout" Target="../slideLayouts/slideLayout599.xml"/><Relationship Id="rId36" Type="http://schemas.openxmlformats.org/officeDocument/2006/relationships/slideLayout" Target="../slideLayouts/slideLayout607.xml"/><Relationship Id="rId10" Type="http://schemas.openxmlformats.org/officeDocument/2006/relationships/slideLayout" Target="../slideLayouts/slideLayout581.xml"/><Relationship Id="rId19" Type="http://schemas.openxmlformats.org/officeDocument/2006/relationships/slideLayout" Target="../slideLayouts/slideLayout590.xml"/><Relationship Id="rId31" Type="http://schemas.openxmlformats.org/officeDocument/2006/relationships/slideLayout" Target="../slideLayouts/slideLayout602.xml"/><Relationship Id="rId44" Type="http://schemas.openxmlformats.org/officeDocument/2006/relationships/slideLayout" Target="../slideLayouts/slideLayout615.xml"/><Relationship Id="rId4" Type="http://schemas.openxmlformats.org/officeDocument/2006/relationships/slideLayout" Target="../slideLayouts/slideLayout575.xml"/><Relationship Id="rId9" Type="http://schemas.openxmlformats.org/officeDocument/2006/relationships/slideLayout" Target="../slideLayouts/slideLayout580.xml"/><Relationship Id="rId14" Type="http://schemas.openxmlformats.org/officeDocument/2006/relationships/slideLayout" Target="../slideLayouts/slideLayout585.xml"/><Relationship Id="rId22" Type="http://schemas.openxmlformats.org/officeDocument/2006/relationships/slideLayout" Target="../slideLayouts/slideLayout593.xml"/><Relationship Id="rId27" Type="http://schemas.openxmlformats.org/officeDocument/2006/relationships/slideLayout" Target="../slideLayouts/slideLayout598.xml"/><Relationship Id="rId30" Type="http://schemas.openxmlformats.org/officeDocument/2006/relationships/slideLayout" Target="../slideLayouts/slideLayout601.xml"/><Relationship Id="rId35" Type="http://schemas.openxmlformats.org/officeDocument/2006/relationships/slideLayout" Target="../slideLayouts/slideLayout606.xml"/><Relationship Id="rId43" Type="http://schemas.openxmlformats.org/officeDocument/2006/relationships/slideLayout" Target="../slideLayouts/slideLayout6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theme" Target="../theme/theme3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slideLayout" Target="../slideLayouts/slideLayout618.xml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617.xml"/><Relationship Id="rId1" Type="http://schemas.openxmlformats.org/officeDocument/2006/relationships/slideLayout" Target="../slideLayouts/slideLayout616.xml"/><Relationship Id="rId6" Type="http://schemas.openxmlformats.org/officeDocument/2006/relationships/tags" Target="../tags/tag13.xml"/><Relationship Id="rId5" Type="http://schemas.openxmlformats.org/officeDocument/2006/relationships/vmlDrawing" Target="../drawings/vmlDrawing12.vml"/><Relationship Id="rId4" Type="http://schemas.openxmlformats.org/officeDocument/2006/relationships/theme" Target="../theme/theme30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6.xml"/><Relationship Id="rId13" Type="http://schemas.openxmlformats.org/officeDocument/2006/relationships/slideLayout" Target="../slideLayouts/slideLayout631.xml"/><Relationship Id="rId18" Type="http://schemas.openxmlformats.org/officeDocument/2006/relationships/tags" Target="../tags/tag14.xml"/><Relationship Id="rId3" Type="http://schemas.openxmlformats.org/officeDocument/2006/relationships/slideLayout" Target="../slideLayouts/slideLayout621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625.xml"/><Relationship Id="rId12" Type="http://schemas.openxmlformats.org/officeDocument/2006/relationships/slideLayout" Target="../slideLayouts/slideLayout630.xml"/><Relationship Id="rId17" Type="http://schemas.openxmlformats.org/officeDocument/2006/relationships/vmlDrawing" Target="../drawings/vmlDrawing13.vml"/><Relationship Id="rId2" Type="http://schemas.openxmlformats.org/officeDocument/2006/relationships/slideLayout" Target="../slideLayouts/slideLayout620.xml"/><Relationship Id="rId16" Type="http://schemas.openxmlformats.org/officeDocument/2006/relationships/theme" Target="../theme/theme31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619.xml"/><Relationship Id="rId6" Type="http://schemas.openxmlformats.org/officeDocument/2006/relationships/slideLayout" Target="../slideLayouts/slideLayout624.xml"/><Relationship Id="rId11" Type="http://schemas.openxmlformats.org/officeDocument/2006/relationships/slideLayout" Target="../slideLayouts/slideLayout629.xml"/><Relationship Id="rId5" Type="http://schemas.openxmlformats.org/officeDocument/2006/relationships/slideLayout" Target="../slideLayouts/slideLayout623.xml"/><Relationship Id="rId15" Type="http://schemas.openxmlformats.org/officeDocument/2006/relationships/slideLayout" Target="../slideLayouts/slideLayout633.xml"/><Relationship Id="rId10" Type="http://schemas.openxmlformats.org/officeDocument/2006/relationships/slideLayout" Target="../slideLayouts/slideLayout628.xml"/><Relationship Id="rId19" Type="http://schemas.openxmlformats.org/officeDocument/2006/relationships/oleObject" Target="../embeddings/oleObject13.bin"/><Relationship Id="rId4" Type="http://schemas.openxmlformats.org/officeDocument/2006/relationships/slideLayout" Target="../slideLayouts/slideLayout622.xml"/><Relationship Id="rId9" Type="http://schemas.openxmlformats.org/officeDocument/2006/relationships/slideLayout" Target="../slideLayouts/slideLayout627.xml"/><Relationship Id="rId14" Type="http://schemas.openxmlformats.org/officeDocument/2006/relationships/slideLayout" Target="../slideLayouts/slideLayout632.xml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1.xml"/><Relationship Id="rId13" Type="http://schemas.openxmlformats.org/officeDocument/2006/relationships/slideLayout" Target="../slideLayouts/slideLayout646.xml"/><Relationship Id="rId18" Type="http://schemas.openxmlformats.org/officeDocument/2006/relationships/slideLayout" Target="../slideLayouts/slideLayout651.xml"/><Relationship Id="rId3" Type="http://schemas.openxmlformats.org/officeDocument/2006/relationships/slideLayout" Target="../slideLayouts/slideLayout636.xml"/><Relationship Id="rId7" Type="http://schemas.openxmlformats.org/officeDocument/2006/relationships/slideLayout" Target="../slideLayouts/slideLayout640.xml"/><Relationship Id="rId12" Type="http://schemas.openxmlformats.org/officeDocument/2006/relationships/slideLayout" Target="../slideLayouts/slideLayout645.xml"/><Relationship Id="rId17" Type="http://schemas.openxmlformats.org/officeDocument/2006/relationships/slideLayout" Target="../slideLayouts/slideLayout650.xml"/><Relationship Id="rId2" Type="http://schemas.openxmlformats.org/officeDocument/2006/relationships/slideLayout" Target="../slideLayouts/slideLayout635.xml"/><Relationship Id="rId16" Type="http://schemas.openxmlformats.org/officeDocument/2006/relationships/slideLayout" Target="../slideLayouts/slideLayout649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634.xml"/><Relationship Id="rId6" Type="http://schemas.openxmlformats.org/officeDocument/2006/relationships/slideLayout" Target="../slideLayouts/slideLayout639.xml"/><Relationship Id="rId11" Type="http://schemas.openxmlformats.org/officeDocument/2006/relationships/slideLayout" Target="../slideLayouts/slideLayout644.xml"/><Relationship Id="rId5" Type="http://schemas.openxmlformats.org/officeDocument/2006/relationships/slideLayout" Target="../slideLayouts/slideLayout638.xml"/><Relationship Id="rId15" Type="http://schemas.openxmlformats.org/officeDocument/2006/relationships/slideLayout" Target="../slideLayouts/slideLayout648.xml"/><Relationship Id="rId10" Type="http://schemas.openxmlformats.org/officeDocument/2006/relationships/slideLayout" Target="../slideLayouts/slideLayout643.xml"/><Relationship Id="rId19" Type="http://schemas.openxmlformats.org/officeDocument/2006/relationships/theme" Target="../theme/theme32.xml"/><Relationship Id="rId4" Type="http://schemas.openxmlformats.org/officeDocument/2006/relationships/slideLayout" Target="../slideLayouts/slideLayout637.xml"/><Relationship Id="rId9" Type="http://schemas.openxmlformats.org/officeDocument/2006/relationships/slideLayout" Target="../slideLayouts/slideLayout642.xml"/><Relationship Id="rId14" Type="http://schemas.openxmlformats.org/officeDocument/2006/relationships/slideLayout" Target="../slideLayouts/slideLayout647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9.xml"/><Relationship Id="rId13" Type="http://schemas.openxmlformats.org/officeDocument/2006/relationships/slideLayout" Target="../slideLayouts/slideLayout664.xml"/><Relationship Id="rId18" Type="http://schemas.openxmlformats.org/officeDocument/2006/relationships/tags" Target="../tags/tag15.xml"/><Relationship Id="rId3" Type="http://schemas.openxmlformats.org/officeDocument/2006/relationships/slideLayout" Target="../slideLayouts/slideLayout654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658.xml"/><Relationship Id="rId12" Type="http://schemas.openxmlformats.org/officeDocument/2006/relationships/slideLayout" Target="../slideLayouts/slideLayout663.xml"/><Relationship Id="rId17" Type="http://schemas.openxmlformats.org/officeDocument/2006/relationships/vmlDrawing" Target="../drawings/vmlDrawing14.vml"/><Relationship Id="rId2" Type="http://schemas.openxmlformats.org/officeDocument/2006/relationships/slideLayout" Target="../slideLayouts/slideLayout653.xml"/><Relationship Id="rId16" Type="http://schemas.openxmlformats.org/officeDocument/2006/relationships/theme" Target="../theme/theme33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652.xml"/><Relationship Id="rId6" Type="http://schemas.openxmlformats.org/officeDocument/2006/relationships/slideLayout" Target="../slideLayouts/slideLayout657.xml"/><Relationship Id="rId11" Type="http://schemas.openxmlformats.org/officeDocument/2006/relationships/slideLayout" Target="../slideLayouts/slideLayout662.xml"/><Relationship Id="rId5" Type="http://schemas.openxmlformats.org/officeDocument/2006/relationships/slideLayout" Target="../slideLayouts/slideLayout656.xml"/><Relationship Id="rId15" Type="http://schemas.openxmlformats.org/officeDocument/2006/relationships/slideLayout" Target="../slideLayouts/slideLayout666.xml"/><Relationship Id="rId10" Type="http://schemas.openxmlformats.org/officeDocument/2006/relationships/slideLayout" Target="../slideLayouts/slideLayout661.xml"/><Relationship Id="rId19" Type="http://schemas.openxmlformats.org/officeDocument/2006/relationships/oleObject" Target="../embeddings/oleObject14.bin"/><Relationship Id="rId4" Type="http://schemas.openxmlformats.org/officeDocument/2006/relationships/slideLayout" Target="../slideLayouts/slideLayout655.xml"/><Relationship Id="rId9" Type="http://schemas.openxmlformats.org/officeDocument/2006/relationships/slideLayout" Target="../slideLayouts/slideLayout660.xml"/><Relationship Id="rId14" Type="http://schemas.openxmlformats.org/officeDocument/2006/relationships/slideLayout" Target="../slideLayouts/slideLayout665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4.xml"/><Relationship Id="rId13" Type="http://schemas.openxmlformats.org/officeDocument/2006/relationships/slideLayout" Target="../slideLayouts/slideLayout679.xml"/><Relationship Id="rId18" Type="http://schemas.openxmlformats.org/officeDocument/2006/relationships/tags" Target="../tags/tag16.xml"/><Relationship Id="rId3" Type="http://schemas.openxmlformats.org/officeDocument/2006/relationships/slideLayout" Target="../slideLayouts/slideLayout669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673.xml"/><Relationship Id="rId12" Type="http://schemas.openxmlformats.org/officeDocument/2006/relationships/slideLayout" Target="../slideLayouts/slideLayout678.xml"/><Relationship Id="rId17" Type="http://schemas.openxmlformats.org/officeDocument/2006/relationships/vmlDrawing" Target="../drawings/vmlDrawing15.vml"/><Relationship Id="rId2" Type="http://schemas.openxmlformats.org/officeDocument/2006/relationships/slideLayout" Target="../slideLayouts/slideLayout668.xml"/><Relationship Id="rId16" Type="http://schemas.openxmlformats.org/officeDocument/2006/relationships/theme" Target="../theme/theme34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667.xml"/><Relationship Id="rId6" Type="http://schemas.openxmlformats.org/officeDocument/2006/relationships/slideLayout" Target="../slideLayouts/slideLayout672.xml"/><Relationship Id="rId11" Type="http://schemas.openxmlformats.org/officeDocument/2006/relationships/slideLayout" Target="../slideLayouts/slideLayout677.xml"/><Relationship Id="rId5" Type="http://schemas.openxmlformats.org/officeDocument/2006/relationships/slideLayout" Target="../slideLayouts/slideLayout671.xml"/><Relationship Id="rId15" Type="http://schemas.openxmlformats.org/officeDocument/2006/relationships/slideLayout" Target="../slideLayouts/slideLayout681.xml"/><Relationship Id="rId10" Type="http://schemas.openxmlformats.org/officeDocument/2006/relationships/slideLayout" Target="../slideLayouts/slideLayout676.xml"/><Relationship Id="rId19" Type="http://schemas.openxmlformats.org/officeDocument/2006/relationships/oleObject" Target="../embeddings/oleObject15.bin"/><Relationship Id="rId4" Type="http://schemas.openxmlformats.org/officeDocument/2006/relationships/slideLayout" Target="../slideLayouts/slideLayout670.xml"/><Relationship Id="rId9" Type="http://schemas.openxmlformats.org/officeDocument/2006/relationships/slideLayout" Target="../slideLayouts/slideLayout675.xml"/><Relationship Id="rId14" Type="http://schemas.openxmlformats.org/officeDocument/2006/relationships/slideLayout" Target="../slideLayouts/slideLayout680.xml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9.xml"/><Relationship Id="rId13" Type="http://schemas.openxmlformats.org/officeDocument/2006/relationships/slideLayout" Target="../slideLayouts/slideLayout694.xml"/><Relationship Id="rId18" Type="http://schemas.openxmlformats.org/officeDocument/2006/relationships/tags" Target="../tags/tag17.xml"/><Relationship Id="rId3" Type="http://schemas.openxmlformats.org/officeDocument/2006/relationships/slideLayout" Target="../slideLayouts/slideLayout684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688.xml"/><Relationship Id="rId12" Type="http://schemas.openxmlformats.org/officeDocument/2006/relationships/slideLayout" Target="../slideLayouts/slideLayout693.xml"/><Relationship Id="rId17" Type="http://schemas.openxmlformats.org/officeDocument/2006/relationships/vmlDrawing" Target="../drawings/vmlDrawing16.vml"/><Relationship Id="rId2" Type="http://schemas.openxmlformats.org/officeDocument/2006/relationships/slideLayout" Target="../slideLayouts/slideLayout683.xml"/><Relationship Id="rId16" Type="http://schemas.openxmlformats.org/officeDocument/2006/relationships/theme" Target="../theme/theme35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682.xml"/><Relationship Id="rId6" Type="http://schemas.openxmlformats.org/officeDocument/2006/relationships/slideLayout" Target="../slideLayouts/slideLayout687.xml"/><Relationship Id="rId11" Type="http://schemas.openxmlformats.org/officeDocument/2006/relationships/slideLayout" Target="../slideLayouts/slideLayout692.xml"/><Relationship Id="rId5" Type="http://schemas.openxmlformats.org/officeDocument/2006/relationships/slideLayout" Target="../slideLayouts/slideLayout686.xml"/><Relationship Id="rId15" Type="http://schemas.openxmlformats.org/officeDocument/2006/relationships/slideLayout" Target="../slideLayouts/slideLayout696.xml"/><Relationship Id="rId10" Type="http://schemas.openxmlformats.org/officeDocument/2006/relationships/slideLayout" Target="../slideLayouts/slideLayout691.xml"/><Relationship Id="rId19" Type="http://schemas.openxmlformats.org/officeDocument/2006/relationships/oleObject" Target="../embeddings/oleObject16.bin"/><Relationship Id="rId4" Type="http://schemas.openxmlformats.org/officeDocument/2006/relationships/slideLayout" Target="../slideLayouts/slideLayout685.xml"/><Relationship Id="rId9" Type="http://schemas.openxmlformats.org/officeDocument/2006/relationships/slideLayout" Target="../slideLayouts/slideLayout690.xml"/><Relationship Id="rId14" Type="http://schemas.openxmlformats.org/officeDocument/2006/relationships/slideLayout" Target="../slideLayouts/slideLayout695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4.xml"/><Relationship Id="rId13" Type="http://schemas.openxmlformats.org/officeDocument/2006/relationships/slideLayout" Target="../slideLayouts/slideLayout709.xml"/><Relationship Id="rId18" Type="http://schemas.openxmlformats.org/officeDocument/2006/relationships/tags" Target="../tags/tag18.xml"/><Relationship Id="rId3" Type="http://schemas.openxmlformats.org/officeDocument/2006/relationships/slideLayout" Target="../slideLayouts/slideLayout699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703.xml"/><Relationship Id="rId12" Type="http://schemas.openxmlformats.org/officeDocument/2006/relationships/slideLayout" Target="../slideLayouts/slideLayout708.xml"/><Relationship Id="rId17" Type="http://schemas.openxmlformats.org/officeDocument/2006/relationships/vmlDrawing" Target="../drawings/vmlDrawing17.vml"/><Relationship Id="rId2" Type="http://schemas.openxmlformats.org/officeDocument/2006/relationships/slideLayout" Target="../slideLayouts/slideLayout698.xml"/><Relationship Id="rId16" Type="http://schemas.openxmlformats.org/officeDocument/2006/relationships/theme" Target="../theme/theme36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697.xml"/><Relationship Id="rId6" Type="http://schemas.openxmlformats.org/officeDocument/2006/relationships/slideLayout" Target="../slideLayouts/slideLayout702.xml"/><Relationship Id="rId11" Type="http://schemas.openxmlformats.org/officeDocument/2006/relationships/slideLayout" Target="../slideLayouts/slideLayout707.xml"/><Relationship Id="rId5" Type="http://schemas.openxmlformats.org/officeDocument/2006/relationships/slideLayout" Target="../slideLayouts/slideLayout701.xml"/><Relationship Id="rId15" Type="http://schemas.openxmlformats.org/officeDocument/2006/relationships/slideLayout" Target="../slideLayouts/slideLayout711.xml"/><Relationship Id="rId10" Type="http://schemas.openxmlformats.org/officeDocument/2006/relationships/slideLayout" Target="../slideLayouts/slideLayout706.xml"/><Relationship Id="rId19" Type="http://schemas.openxmlformats.org/officeDocument/2006/relationships/oleObject" Target="../embeddings/oleObject17.bin"/><Relationship Id="rId4" Type="http://schemas.openxmlformats.org/officeDocument/2006/relationships/slideLayout" Target="../slideLayouts/slideLayout700.xml"/><Relationship Id="rId9" Type="http://schemas.openxmlformats.org/officeDocument/2006/relationships/slideLayout" Target="../slideLayouts/slideLayout705.xml"/><Relationship Id="rId14" Type="http://schemas.openxmlformats.org/officeDocument/2006/relationships/slideLayout" Target="../slideLayouts/slideLayout710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9.xml"/><Relationship Id="rId13" Type="http://schemas.openxmlformats.org/officeDocument/2006/relationships/slideLayout" Target="../slideLayouts/slideLayout724.xml"/><Relationship Id="rId18" Type="http://schemas.openxmlformats.org/officeDocument/2006/relationships/slideLayout" Target="../slideLayouts/slideLayout729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714.xml"/><Relationship Id="rId21" Type="http://schemas.openxmlformats.org/officeDocument/2006/relationships/theme" Target="../theme/theme37.xml"/><Relationship Id="rId7" Type="http://schemas.openxmlformats.org/officeDocument/2006/relationships/slideLayout" Target="../slideLayouts/slideLayout718.xml"/><Relationship Id="rId12" Type="http://schemas.openxmlformats.org/officeDocument/2006/relationships/slideLayout" Target="../slideLayouts/slideLayout723.xml"/><Relationship Id="rId17" Type="http://schemas.openxmlformats.org/officeDocument/2006/relationships/slideLayout" Target="../slideLayouts/slideLayout728.xml"/><Relationship Id="rId25" Type="http://schemas.openxmlformats.org/officeDocument/2006/relationships/image" Target="../media/image15.emf"/><Relationship Id="rId2" Type="http://schemas.openxmlformats.org/officeDocument/2006/relationships/slideLayout" Target="../slideLayouts/slideLayout713.xml"/><Relationship Id="rId16" Type="http://schemas.openxmlformats.org/officeDocument/2006/relationships/slideLayout" Target="../slideLayouts/slideLayout727.xml"/><Relationship Id="rId20" Type="http://schemas.openxmlformats.org/officeDocument/2006/relationships/slideLayout" Target="../slideLayouts/slideLayout731.xml"/><Relationship Id="rId1" Type="http://schemas.openxmlformats.org/officeDocument/2006/relationships/slideLayout" Target="../slideLayouts/slideLayout712.xml"/><Relationship Id="rId6" Type="http://schemas.openxmlformats.org/officeDocument/2006/relationships/slideLayout" Target="../slideLayouts/slideLayout717.xml"/><Relationship Id="rId11" Type="http://schemas.openxmlformats.org/officeDocument/2006/relationships/slideLayout" Target="../slideLayouts/slideLayout722.xml"/><Relationship Id="rId24" Type="http://schemas.openxmlformats.org/officeDocument/2006/relationships/oleObject" Target="../embeddings/oleObject18.bin"/><Relationship Id="rId5" Type="http://schemas.openxmlformats.org/officeDocument/2006/relationships/slideLayout" Target="../slideLayouts/slideLayout716.xml"/><Relationship Id="rId15" Type="http://schemas.openxmlformats.org/officeDocument/2006/relationships/slideLayout" Target="../slideLayouts/slideLayout726.xml"/><Relationship Id="rId23" Type="http://schemas.openxmlformats.org/officeDocument/2006/relationships/tags" Target="../tags/tag19.xml"/><Relationship Id="rId10" Type="http://schemas.openxmlformats.org/officeDocument/2006/relationships/slideLayout" Target="../slideLayouts/slideLayout721.xml"/><Relationship Id="rId19" Type="http://schemas.openxmlformats.org/officeDocument/2006/relationships/slideLayout" Target="../slideLayouts/slideLayout730.xml"/><Relationship Id="rId4" Type="http://schemas.openxmlformats.org/officeDocument/2006/relationships/slideLayout" Target="../slideLayouts/slideLayout715.xml"/><Relationship Id="rId9" Type="http://schemas.openxmlformats.org/officeDocument/2006/relationships/slideLayout" Target="../slideLayouts/slideLayout720.xml"/><Relationship Id="rId14" Type="http://schemas.openxmlformats.org/officeDocument/2006/relationships/slideLayout" Target="../slideLayouts/slideLayout725.xml"/><Relationship Id="rId22" Type="http://schemas.openxmlformats.org/officeDocument/2006/relationships/vmlDrawing" Target="../drawings/vmlDrawing18.v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9.xml"/><Relationship Id="rId13" Type="http://schemas.openxmlformats.org/officeDocument/2006/relationships/slideLayout" Target="../slideLayouts/slideLayout744.xml"/><Relationship Id="rId18" Type="http://schemas.openxmlformats.org/officeDocument/2006/relationships/slideLayout" Target="../slideLayouts/slideLayout749.xml"/><Relationship Id="rId26" Type="http://schemas.openxmlformats.org/officeDocument/2006/relationships/image" Target="../media/image15.emf"/><Relationship Id="rId3" Type="http://schemas.openxmlformats.org/officeDocument/2006/relationships/slideLayout" Target="../slideLayouts/slideLayout734.xml"/><Relationship Id="rId21" Type="http://schemas.openxmlformats.org/officeDocument/2006/relationships/slideLayout" Target="../slideLayouts/slideLayout752.xml"/><Relationship Id="rId7" Type="http://schemas.openxmlformats.org/officeDocument/2006/relationships/slideLayout" Target="../slideLayouts/slideLayout738.xml"/><Relationship Id="rId12" Type="http://schemas.openxmlformats.org/officeDocument/2006/relationships/slideLayout" Target="../slideLayouts/slideLayout743.xml"/><Relationship Id="rId17" Type="http://schemas.openxmlformats.org/officeDocument/2006/relationships/slideLayout" Target="../slideLayouts/slideLayout748.xml"/><Relationship Id="rId25" Type="http://schemas.openxmlformats.org/officeDocument/2006/relationships/oleObject" Target="../embeddings/oleObject19.bin"/><Relationship Id="rId2" Type="http://schemas.openxmlformats.org/officeDocument/2006/relationships/slideLayout" Target="../slideLayouts/slideLayout733.xml"/><Relationship Id="rId16" Type="http://schemas.openxmlformats.org/officeDocument/2006/relationships/slideLayout" Target="../slideLayouts/slideLayout747.xml"/><Relationship Id="rId20" Type="http://schemas.openxmlformats.org/officeDocument/2006/relationships/slideLayout" Target="../slideLayouts/slideLayout751.xml"/><Relationship Id="rId1" Type="http://schemas.openxmlformats.org/officeDocument/2006/relationships/slideLayout" Target="../slideLayouts/slideLayout732.xml"/><Relationship Id="rId6" Type="http://schemas.openxmlformats.org/officeDocument/2006/relationships/slideLayout" Target="../slideLayouts/slideLayout737.xml"/><Relationship Id="rId11" Type="http://schemas.openxmlformats.org/officeDocument/2006/relationships/slideLayout" Target="../slideLayouts/slideLayout742.xml"/><Relationship Id="rId24" Type="http://schemas.openxmlformats.org/officeDocument/2006/relationships/tags" Target="../tags/tag20.xml"/><Relationship Id="rId5" Type="http://schemas.openxmlformats.org/officeDocument/2006/relationships/slideLayout" Target="../slideLayouts/slideLayout736.xml"/><Relationship Id="rId15" Type="http://schemas.openxmlformats.org/officeDocument/2006/relationships/slideLayout" Target="../slideLayouts/slideLayout746.xml"/><Relationship Id="rId23" Type="http://schemas.openxmlformats.org/officeDocument/2006/relationships/vmlDrawing" Target="../drawings/vmlDrawing19.vml"/><Relationship Id="rId10" Type="http://schemas.openxmlformats.org/officeDocument/2006/relationships/slideLayout" Target="../slideLayouts/slideLayout741.xml"/><Relationship Id="rId19" Type="http://schemas.openxmlformats.org/officeDocument/2006/relationships/slideLayout" Target="../slideLayouts/slideLayout750.xml"/><Relationship Id="rId4" Type="http://schemas.openxmlformats.org/officeDocument/2006/relationships/slideLayout" Target="../slideLayouts/slideLayout735.xml"/><Relationship Id="rId9" Type="http://schemas.openxmlformats.org/officeDocument/2006/relationships/slideLayout" Target="../slideLayouts/slideLayout740.xml"/><Relationship Id="rId14" Type="http://schemas.openxmlformats.org/officeDocument/2006/relationships/slideLayout" Target="../slideLayouts/slideLayout745.xml"/><Relationship Id="rId22" Type="http://schemas.openxmlformats.org/officeDocument/2006/relationships/theme" Target="../theme/theme38.xml"/><Relationship Id="rId27" Type="http://schemas.openxmlformats.org/officeDocument/2006/relationships/image" Target="../media/image10.png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0.xml"/><Relationship Id="rId13" Type="http://schemas.openxmlformats.org/officeDocument/2006/relationships/slideLayout" Target="../slideLayouts/slideLayout765.xml"/><Relationship Id="rId18" Type="http://schemas.openxmlformats.org/officeDocument/2006/relationships/slideLayout" Target="../slideLayouts/slideLayout770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755.xml"/><Relationship Id="rId21" Type="http://schemas.openxmlformats.org/officeDocument/2006/relationships/theme" Target="../theme/theme39.xml"/><Relationship Id="rId7" Type="http://schemas.openxmlformats.org/officeDocument/2006/relationships/slideLayout" Target="../slideLayouts/slideLayout759.xml"/><Relationship Id="rId12" Type="http://schemas.openxmlformats.org/officeDocument/2006/relationships/slideLayout" Target="../slideLayouts/slideLayout764.xml"/><Relationship Id="rId17" Type="http://schemas.openxmlformats.org/officeDocument/2006/relationships/slideLayout" Target="../slideLayouts/slideLayout769.xml"/><Relationship Id="rId25" Type="http://schemas.openxmlformats.org/officeDocument/2006/relationships/image" Target="../media/image15.emf"/><Relationship Id="rId2" Type="http://schemas.openxmlformats.org/officeDocument/2006/relationships/slideLayout" Target="../slideLayouts/slideLayout754.xml"/><Relationship Id="rId16" Type="http://schemas.openxmlformats.org/officeDocument/2006/relationships/slideLayout" Target="../slideLayouts/slideLayout768.xml"/><Relationship Id="rId20" Type="http://schemas.openxmlformats.org/officeDocument/2006/relationships/slideLayout" Target="../slideLayouts/slideLayout772.xml"/><Relationship Id="rId1" Type="http://schemas.openxmlformats.org/officeDocument/2006/relationships/slideLayout" Target="../slideLayouts/slideLayout753.xml"/><Relationship Id="rId6" Type="http://schemas.openxmlformats.org/officeDocument/2006/relationships/slideLayout" Target="../slideLayouts/slideLayout758.xml"/><Relationship Id="rId11" Type="http://schemas.openxmlformats.org/officeDocument/2006/relationships/slideLayout" Target="../slideLayouts/slideLayout763.xml"/><Relationship Id="rId24" Type="http://schemas.openxmlformats.org/officeDocument/2006/relationships/oleObject" Target="../embeddings/oleObject20.bin"/><Relationship Id="rId5" Type="http://schemas.openxmlformats.org/officeDocument/2006/relationships/slideLayout" Target="../slideLayouts/slideLayout757.xml"/><Relationship Id="rId15" Type="http://schemas.openxmlformats.org/officeDocument/2006/relationships/slideLayout" Target="../slideLayouts/slideLayout767.xml"/><Relationship Id="rId23" Type="http://schemas.openxmlformats.org/officeDocument/2006/relationships/tags" Target="../tags/tag21.xml"/><Relationship Id="rId10" Type="http://schemas.openxmlformats.org/officeDocument/2006/relationships/slideLayout" Target="../slideLayouts/slideLayout762.xml"/><Relationship Id="rId19" Type="http://schemas.openxmlformats.org/officeDocument/2006/relationships/slideLayout" Target="../slideLayouts/slideLayout771.xml"/><Relationship Id="rId4" Type="http://schemas.openxmlformats.org/officeDocument/2006/relationships/slideLayout" Target="../slideLayouts/slideLayout756.xml"/><Relationship Id="rId9" Type="http://schemas.openxmlformats.org/officeDocument/2006/relationships/slideLayout" Target="../slideLayouts/slideLayout761.xml"/><Relationship Id="rId14" Type="http://schemas.openxmlformats.org/officeDocument/2006/relationships/slideLayout" Target="../slideLayouts/slideLayout766.xml"/><Relationship Id="rId22" Type="http://schemas.openxmlformats.org/officeDocument/2006/relationships/vmlDrawing" Target="../drawings/vmlDrawing20.v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8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2.xml"/><Relationship Id="rId2" Type="http://schemas.openxmlformats.org/officeDocument/2006/relationships/slideLayout" Target="../slideLayouts/slideLayout67.xml"/><Relationship Id="rId16" Type="http://schemas.openxmlformats.org/officeDocument/2006/relationships/slideLayout" Target="../slideLayouts/slideLayout81.xml"/><Relationship Id="rId20" Type="http://schemas.openxmlformats.org/officeDocument/2006/relationships/vmlDrawing" Target="../drawings/vmlDrawing1.v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24" Type="http://schemas.openxmlformats.org/officeDocument/2006/relationships/image" Target="../media/image10.png"/><Relationship Id="rId5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80.xml"/><Relationship Id="rId23" Type="http://schemas.openxmlformats.org/officeDocument/2006/relationships/image" Target="../media/image15.emf"/><Relationship Id="rId10" Type="http://schemas.openxmlformats.org/officeDocument/2006/relationships/slideLayout" Target="../slideLayouts/slideLayout75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9.xml"/><Relationship Id="rId22" Type="http://schemas.openxmlformats.org/officeDocument/2006/relationships/oleObject" Target="../embeddings/oleObject1.bin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0.xml"/><Relationship Id="rId13" Type="http://schemas.openxmlformats.org/officeDocument/2006/relationships/slideLayout" Target="../slideLayouts/slideLayout785.xml"/><Relationship Id="rId18" Type="http://schemas.openxmlformats.org/officeDocument/2006/relationships/slideLayout" Target="../slideLayouts/slideLayout790.xml"/><Relationship Id="rId3" Type="http://schemas.openxmlformats.org/officeDocument/2006/relationships/slideLayout" Target="../slideLayouts/slideLayout775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779.xml"/><Relationship Id="rId12" Type="http://schemas.openxmlformats.org/officeDocument/2006/relationships/slideLayout" Target="../slideLayouts/slideLayout784.xml"/><Relationship Id="rId17" Type="http://schemas.openxmlformats.org/officeDocument/2006/relationships/slideLayout" Target="../slideLayouts/slideLayout789.xml"/><Relationship Id="rId2" Type="http://schemas.openxmlformats.org/officeDocument/2006/relationships/slideLayout" Target="../slideLayouts/slideLayout774.xml"/><Relationship Id="rId16" Type="http://schemas.openxmlformats.org/officeDocument/2006/relationships/slideLayout" Target="../slideLayouts/slideLayout788.xml"/><Relationship Id="rId20" Type="http://schemas.openxmlformats.org/officeDocument/2006/relationships/theme" Target="../theme/theme40.xml"/><Relationship Id="rId1" Type="http://schemas.openxmlformats.org/officeDocument/2006/relationships/slideLayout" Target="../slideLayouts/slideLayout773.xml"/><Relationship Id="rId6" Type="http://schemas.openxmlformats.org/officeDocument/2006/relationships/slideLayout" Target="../slideLayouts/slideLayout778.xml"/><Relationship Id="rId11" Type="http://schemas.openxmlformats.org/officeDocument/2006/relationships/slideLayout" Target="../slideLayouts/slideLayout783.xml"/><Relationship Id="rId5" Type="http://schemas.openxmlformats.org/officeDocument/2006/relationships/slideLayout" Target="../slideLayouts/slideLayout777.xml"/><Relationship Id="rId15" Type="http://schemas.openxmlformats.org/officeDocument/2006/relationships/slideLayout" Target="../slideLayouts/slideLayout787.xml"/><Relationship Id="rId10" Type="http://schemas.openxmlformats.org/officeDocument/2006/relationships/slideLayout" Target="../slideLayouts/slideLayout782.xml"/><Relationship Id="rId19" Type="http://schemas.openxmlformats.org/officeDocument/2006/relationships/slideLayout" Target="../slideLayouts/slideLayout791.xml"/><Relationship Id="rId4" Type="http://schemas.openxmlformats.org/officeDocument/2006/relationships/slideLayout" Target="../slideLayouts/slideLayout776.xml"/><Relationship Id="rId9" Type="http://schemas.openxmlformats.org/officeDocument/2006/relationships/slideLayout" Target="../slideLayouts/slideLayout781.xml"/><Relationship Id="rId14" Type="http://schemas.openxmlformats.org/officeDocument/2006/relationships/slideLayout" Target="../slideLayouts/slideLayout786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9.xml"/><Relationship Id="rId13" Type="http://schemas.openxmlformats.org/officeDocument/2006/relationships/slideLayout" Target="../slideLayouts/slideLayout804.xml"/><Relationship Id="rId18" Type="http://schemas.openxmlformats.org/officeDocument/2006/relationships/slideLayout" Target="../slideLayouts/slideLayout809.xml"/><Relationship Id="rId3" Type="http://schemas.openxmlformats.org/officeDocument/2006/relationships/slideLayout" Target="../slideLayouts/slideLayout794.xml"/><Relationship Id="rId21" Type="http://schemas.openxmlformats.org/officeDocument/2006/relationships/slideLayout" Target="../slideLayouts/slideLayout812.xml"/><Relationship Id="rId7" Type="http://schemas.openxmlformats.org/officeDocument/2006/relationships/slideLayout" Target="../slideLayouts/slideLayout798.xml"/><Relationship Id="rId12" Type="http://schemas.openxmlformats.org/officeDocument/2006/relationships/slideLayout" Target="../slideLayouts/slideLayout803.xml"/><Relationship Id="rId17" Type="http://schemas.openxmlformats.org/officeDocument/2006/relationships/slideLayout" Target="../slideLayouts/slideLayout808.xml"/><Relationship Id="rId2" Type="http://schemas.openxmlformats.org/officeDocument/2006/relationships/slideLayout" Target="../slideLayouts/slideLayout793.xml"/><Relationship Id="rId16" Type="http://schemas.openxmlformats.org/officeDocument/2006/relationships/slideLayout" Target="../slideLayouts/slideLayout807.xml"/><Relationship Id="rId20" Type="http://schemas.openxmlformats.org/officeDocument/2006/relationships/slideLayout" Target="../slideLayouts/slideLayout811.xml"/><Relationship Id="rId1" Type="http://schemas.openxmlformats.org/officeDocument/2006/relationships/slideLayout" Target="../slideLayouts/slideLayout792.xml"/><Relationship Id="rId6" Type="http://schemas.openxmlformats.org/officeDocument/2006/relationships/slideLayout" Target="../slideLayouts/slideLayout797.xml"/><Relationship Id="rId11" Type="http://schemas.openxmlformats.org/officeDocument/2006/relationships/slideLayout" Target="../slideLayouts/slideLayout802.xml"/><Relationship Id="rId5" Type="http://schemas.openxmlformats.org/officeDocument/2006/relationships/slideLayout" Target="../slideLayouts/slideLayout796.xml"/><Relationship Id="rId15" Type="http://schemas.openxmlformats.org/officeDocument/2006/relationships/slideLayout" Target="../slideLayouts/slideLayout806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801.xml"/><Relationship Id="rId19" Type="http://schemas.openxmlformats.org/officeDocument/2006/relationships/slideLayout" Target="../slideLayouts/slideLayout810.xml"/><Relationship Id="rId4" Type="http://schemas.openxmlformats.org/officeDocument/2006/relationships/slideLayout" Target="../slideLayouts/slideLayout795.xml"/><Relationship Id="rId9" Type="http://schemas.openxmlformats.org/officeDocument/2006/relationships/slideLayout" Target="../slideLayouts/slideLayout800.xml"/><Relationship Id="rId14" Type="http://schemas.openxmlformats.org/officeDocument/2006/relationships/slideLayout" Target="../slideLayouts/slideLayout805.xml"/><Relationship Id="rId22" Type="http://schemas.openxmlformats.org/officeDocument/2006/relationships/theme" Target="../theme/theme41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0.xml"/><Relationship Id="rId13" Type="http://schemas.openxmlformats.org/officeDocument/2006/relationships/slideLayout" Target="../slideLayouts/slideLayout825.xml"/><Relationship Id="rId18" Type="http://schemas.openxmlformats.org/officeDocument/2006/relationships/slideLayout" Target="../slideLayouts/slideLayout830.xml"/><Relationship Id="rId3" Type="http://schemas.openxmlformats.org/officeDocument/2006/relationships/slideLayout" Target="../slideLayouts/slideLayout815.xml"/><Relationship Id="rId21" Type="http://schemas.openxmlformats.org/officeDocument/2006/relationships/tags" Target="../tags/tag22.xml"/><Relationship Id="rId7" Type="http://schemas.openxmlformats.org/officeDocument/2006/relationships/slideLayout" Target="../slideLayouts/slideLayout819.xml"/><Relationship Id="rId12" Type="http://schemas.openxmlformats.org/officeDocument/2006/relationships/slideLayout" Target="../slideLayouts/slideLayout824.xml"/><Relationship Id="rId17" Type="http://schemas.openxmlformats.org/officeDocument/2006/relationships/slideLayout" Target="../slideLayouts/slideLayout829.xml"/><Relationship Id="rId2" Type="http://schemas.openxmlformats.org/officeDocument/2006/relationships/slideLayout" Target="../slideLayouts/slideLayout814.xml"/><Relationship Id="rId16" Type="http://schemas.openxmlformats.org/officeDocument/2006/relationships/slideLayout" Target="../slideLayouts/slideLayout828.xml"/><Relationship Id="rId20" Type="http://schemas.openxmlformats.org/officeDocument/2006/relationships/vmlDrawing" Target="../drawings/vmlDrawing21.vml"/><Relationship Id="rId1" Type="http://schemas.openxmlformats.org/officeDocument/2006/relationships/slideLayout" Target="../slideLayouts/slideLayout813.xml"/><Relationship Id="rId6" Type="http://schemas.openxmlformats.org/officeDocument/2006/relationships/slideLayout" Target="../slideLayouts/slideLayout818.xml"/><Relationship Id="rId11" Type="http://schemas.openxmlformats.org/officeDocument/2006/relationships/slideLayout" Target="../slideLayouts/slideLayout823.xml"/><Relationship Id="rId24" Type="http://schemas.openxmlformats.org/officeDocument/2006/relationships/image" Target="../media/image10.png"/><Relationship Id="rId5" Type="http://schemas.openxmlformats.org/officeDocument/2006/relationships/slideLayout" Target="../slideLayouts/slideLayout817.xml"/><Relationship Id="rId15" Type="http://schemas.openxmlformats.org/officeDocument/2006/relationships/slideLayout" Target="../slideLayouts/slideLayout827.xml"/><Relationship Id="rId23" Type="http://schemas.openxmlformats.org/officeDocument/2006/relationships/image" Target="../media/image15.emf"/><Relationship Id="rId10" Type="http://schemas.openxmlformats.org/officeDocument/2006/relationships/slideLayout" Target="../slideLayouts/slideLayout822.xml"/><Relationship Id="rId19" Type="http://schemas.openxmlformats.org/officeDocument/2006/relationships/theme" Target="../theme/theme42.xml"/><Relationship Id="rId4" Type="http://schemas.openxmlformats.org/officeDocument/2006/relationships/slideLayout" Target="../slideLayouts/slideLayout816.xml"/><Relationship Id="rId9" Type="http://schemas.openxmlformats.org/officeDocument/2006/relationships/slideLayout" Target="../slideLayouts/slideLayout821.xml"/><Relationship Id="rId14" Type="http://schemas.openxmlformats.org/officeDocument/2006/relationships/slideLayout" Target="../slideLayouts/slideLayout826.xml"/><Relationship Id="rId22" Type="http://schemas.openxmlformats.org/officeDocument/2006/relationships/oleObject" Target="../embeddings/oleObject21.bin"/></Relationships>
</file>

<file path=ppt/slideMasters/_rels/slideMaster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8.xml"/><Relationship Id="rId13" Type="http://schemas.openxmlformats.org/officeDocument/2006/relationships/slideLayout" Target="../slideLayouts/slideLayout843.xml"/><Relationship Id="rId18" Type="http://schemas.openxmlformats.org/officeDocument/2006/relationships/theme" Target="../theme/theme43.xml"/><Relationship Id="rId3" Type="http://schemas.openxmlformats.org/officeDocument/2006/relationships/slideLayout" Target="../slideLayouts/slideLayout833.xml"/><Relationship Id="rId7" Type="http://schemas.openxmlformats.org/officeDocument/2006/relationships/slideLayout" Target="../slideLayouts/slideLayout837.xml"/><Relationship Id="rId12" Type="http://schemas.openxmlformats.org/officeDocument/2006/relationships/slideLayout" Target="../slideLayouts/slideLayout842.xml"/><Relationship Id="rId17" Type="http://schemas.openxmlformats.org/officeDocument/2006/relationships/slideLayout" Target="../slideLayouts/slideLayout847.xml"/><Relationship Id="rId2" Type="http://schemas.openxmlformats.org/officeDocument/2006/relationships/slideLayout" Target="../slideLayouts/slideLayout832.xml"/><Relationship Id="rId16" Type="http://schemas.openxmlformats.org/officeDocument/2006/relationships/slideLayout" Target="../slideLayouts/slideLayout846.xml"/><Relationship Id="rId1" Type="http://schemas.openxmlformats.org/officeDocument/2006/relationships/slideLayout" Target="../slideLayouts/slideLayout831.xml"/><Relationship Id="rId6" Type="http://schemas.openxmlformats.org/officeDocument/2006/relationships/slideLayout" Target="../slideLayouts/slideLayout836.xml"/><Relationship Id="rId11" Type="http://schemas.openxmlformats.org/officeDocument/2006/relationships/slideLayout" Target="../slideLayouts/slideLayout841.xml"/><Relationship Id="rId5" Type="http://schemas.openxmlformats.org/officeDocument/2006/relationships/slideLayout" Target="../slideLayouts/slideLayout835.xml"/><Relationship Id="rId15" Type="http://schemas.openxmlformats.org/officeDocument/2006/relationships/slideLayout" Target="../slideLayouts/slideLayout845.xml"/><Relationship Id="rId10" Type="http://schemas.openxmlformats.org/officeDocument/2006/relationships/slideLayout" Target="../slideLayouts/slideLayout840.xml"/><Relationship Id="rId19" Type="http://schemas.openxmlformats.org/officeDocument/2006/relationships/image" Target="../media/image10.png"/><Relationship Id="rId4" Type="http://schemas.openxmlformats.org/officeDocument/2006/relationships/slideLayout" Target="../slideLayouts/slideLayout834.xml"/><Relationship Id="rId9" Type="http://schemas.openxmlformats.org/officeDocument/2006/relationships/slideLayout" Target="../slideLayouts/slideLayout839.xml"/><Relationship Id="rId14" Type="http://schemas.openxmlformats.org/officeDocument/2006/relationships/slideLayout" Target="../slideLayouts/slideLayout844.xml"/></Relationships>
</file>

<file path=ppt/slideMasters/_rels/slideMaster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5.xml"/><Relationship Id="rId13" Type="http://schemas.openxmlformats.org/officeDocument/2006/relationships/slideLayout" Target="../slideLayouts/slideLayout860.xml"/><Relationship Id="rId18" Type="http://schemas.openxmlformats.org/officeDocument/2006/relationships/slideLayout" Target="../slideLayouts/slideLayout865.xml"/><Relationship Id="rId3" Type="http://schemas.openxmlformats.org/officeDocument/2006/relationships/slideLayout" Target="../slideLayouts/slideLayout850.xml"/><Relationship Id="rId7" Type="http://schemas.openxmlformats.org/officeDocument/2006/relationships/slideLayout" Target="../slideLayouts/slideLayout854.xml"/><Relationship Id="rId12" Type="http://schemas.openxmlformats.org/officeDocument/2006/relationships/slideLayout" Target="../slideLayouts/slideLayout859.xml"/><Relationship Id="rId17" Type="http://schemas.openxmlformats.org/officeDocument/2006/relationships/slideLayout" Target="../slideLayouts/slideLayout864.xml"/><Relationship Id="rId2" Type="http://schemas.openxmlformats.org/officeDocument/2006/relationships/slideLayout" Target="../slideLayouts/slideLayout849.xml"/><Relationship Id="rId16" Type="http://schemas.openxmlformats.org/officeDocument/2006/relationships/slideLayout" Target="../slideLayouts/slideLayout863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848.xml"/><Relationship Id="rId6" Type="http://schemas.openxmlformats.org/officeDocument/2006/relationships/slideLayout" Target="../slideLayouts/slideLayout853.xml"/><Relationship Id="rId11" Type="http://schemas.openxmlformats.org/officeDocument/2006/relationships/slideLayout" Target="../slideLayouts/slideLayout858.xml"/><Relationship Id="rId5" Type="http://schemas.openxmlformats.org/officeDocument/2006/relationships/slideLayout" Target="../slideLayouts/slideLayout852.xml"/><Relationship Id="rId15" Type="http://schemas.openxmlformats.org/officeDocument/2006/relationships/slideLayout" Target="../slideLayouts/slideLayout862.xml"/><Relationship Id="rId10" Type="http://schemas.openxmlformats.org/officeDocument/2006/relationships/slideLayout" Target="../slideLayouts/slideLayout857.xml"/><Relationship Id="rId19" Type="http://schemas.openxmlformats.org/officeDocument/2006/relationships/theme" Target="../theme/theme44.xml"/><Relationship Id="rId4" Type="http://schemas.openxmlformats.org/officeDocument/2006/relationships/slideLayout" Target="../slideLayouts/slideLayout851.xml"/><Relationship Id="rId9" Type="http://schemas.openxmlformats.org/officeDocument/2006/relationships/slideLayout" Target="../slideLayouts/slideLayout856.xml"/><Relationship Id="rId14" Type="http://schemas.openxmlformats.org/officeDocument/2006/relationships/slideLayout" Target="../slideLayouts/slideLayout861.xml"/></Relationships>
</file>

<file path=ppt/slideMasters/_rels/slideMaster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3.xml"/><Relationship Id="rId13" Type="http://schemas.openxmlformats.org/officeDocument/2006/relationships/slideLayout" Target="../slideLayouts/slideLayout878.xml"/><Relationship Id="rId18" Type="http://schemas.openxmlformats.org/officeDocument/2006/relationships/slideLayout" Target="../slideLayouts/slideLayout883.xml"/><Relationship Id="rId26" Type="http://schemas.openxmlformats.org/officeDocument/2006/relationships/slideLayout" Target="../slideLayouts/slideLayout891.xml"/><Relationship Id="rId39" Type="http://schemas.openxmlformats.org/officeDocument/2006/relationships/slideLayout" Target="../slideLayouts/slideLayout904.xml"/><Relationship Id="rId3" Type="http://schemas.openxmlformats.org/officeDocument/2006/relationships/slideLayout" Target="../slideLayouts/slideLayout868.xml"/><Relationship Id="rId21" Type="http://schemas.openxmlformats.org/officeDocument/2006/relationships/slideLayout" Target="../slideLayouts/slideLayout886.xml"/><Relationship Id="rId34" Type="http://schemas.openxmlformats.org/officeDocument/2006/relationships/slideLayout" Target="../slideLayouts/slideLayout899.xml"/><Relationship Id="rId42" Type="http://schemas.openxmlformats.org/officeDocument/2006/relationships/slideLayout" Target="../slideLayouts/slideLayout907.xml"/><Relationship Id="rId7" Type="http://schemas.openxmlformats.org/officeDocument/2006/relationships/slideLayout" Target="../slideLayouts/slideLayout872.xml"/><Relationship Id="rId12" Type="http://schemas.openxmlformats.org/officeDocument/2006/relationships/slideLayout" Target="../slideLayouts/slideLayout877.xml"/><Relationship Id="rId17" Type="http://schemas.openxmlformats.org/officeDocument/2006/relationships/slideLayout" Target="../slideLayouts/slideLayout882.xml"/><Relationship Id="rId25" Type="http://schemas.openxmlformats.org/officeDocument/2006/relationships/slideLayout" Target="../slideLayouts/slideLayout890.xml"/><Relationship Id="rId33" Type="http://schemas.openxmlformats.org/officeDocument/2006/relationships/slideLayout" Target="../slideLayouts/slideLayout898.xml"/><Relationship Id="rId38" Type="http://schemas.openxmlformats.org/officeDocument/2006/relationships/slideLayout" Target="../slideLayouts/slideLayout903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867.xml"/><Relationship Id="rId16" Type="http://schemas.openxmlformats.org/officeDocument/2006/relationships/slideLayout" Target="../slideLayouts/slideLayout881.xml"/><Relationship Id="rId20" Type="http://schemas.openxmlformats.org/officeDocument/2006/relationships/slideLayout" Target="../slideLayouts/slideLayout885.xml"/><Relationship Id="rId29" Type="http://schemas.openxmlformats.org/officeDocument/2006/relationships/slideLayout" Target="../slideLayouts/slideLayout894.xml"/><Relationship Id="rId41" Type="http://schemas.openxmlformats.org/officeDocument/2006/relationships/slideLayout" Target="../slideLayouts/slideLayout906.xml"/><Relationship Id="rId1" Type="http://schemas.openxmlformats.org/officeDocument/2006/relationships/slideLayout" Target="../slideLayouts/slideLayout866.xml"/><Relationship Id="rId6" Type="http://schemas.openxmlformats.org/officeDocument/2006/relationships/slideLayout" Target="../slideLayouts/slideLayout871.xml"/><Relationship Id="rId11" Type="http://schemas.openxmlformats.org/officeDocument/2006/relationships/slideLayout" Target="../slideLayouts/slideLayout876.xml"/><Relationship Id="rId24" Type="http://schemas.openxmlformats.org/officeDocument/2006/relationships/slideLayout" Target="../slideLayouts/slideLayout889.xml"/><Relationship Id="rId32" Type="http://schemas.openxmlformats.org/officeDocument/2006/relationships/slideLayout" Target="../slideLayouts/slideLayout897.xml"/><Relationship Id="rId37" Type="http://schemas.openxmlformats.org/officeDocument/2006/relationships/slideLayout" Target="../slideLayouts/slideLayout902.xml"/><Relationship Id="rId40" Type="http://schemas.openxmlformats.org/officeDocument/2006/relationships/slideLayout" Target="../slideLayouts/slideLayout905.xml"/><Relationship Id="rId45" Type="http://schemas.openxmlformats.org/officeDocument/2006/relationships/theme" Target="../theme/theme45.xml"/><Relationship Id="rId5" Type="http://schemas.openxmlformats.org/officeDocument/2006/relationships/slideLayout" Target="../slideLayouts/slideLayout870.xml"/><Relationship Id="rId15" Type="http://schemas.openxmlformats.org/officeDocument/2006/relationships/slideLayout" Target="../slideLayouts/slideLayout880.xml"/><Relationship Id="rId23" Type="http://schemas.openxmlformats.org/officeDocument/2006/relationships/slideLayout" Target="../slideLayouts/slideLayout888.xml"/><Relationship Id="rId28" Type="http://schemas.openxmlformats.org/officeDocument/2006/relationships/slideLayout" Target="../slideLayouts/slideLayout893.xml"/><Relationship Id="rId36" Type="http://schemas.openxmlformats.org/officeDocument/2006/relationships/slideLayout" Target="../slideLayouts/slideLayout901.xml"/><Relationship Id="rId10" Type="http://schemas.openxmlformats.org/officeDocument/2006/relationships/slideLayout" Target="../slideLayouts/slideLayout875.xml"/><Relationship Id="rId19" Type="http://schemas.openxmlformats.org/officeDocument/2006/relationships/slideLayout" Target="../slideLayouts/slideLayout884.xml"/><Relationship Id="rId31" Type="http://schemas.openxmlformats.org/officeDocument/2006/relationships/slideLayout" Target="../slideLayouts/slideLayout896.xml"/><Relationship Id="rId44" Type="http://schemas.openxmlformats.org/officeDocument/2006/relationships/slideLayout" Target="../slideLayouts/slideLayout909.xml"/><Relationship Id="rId4" Type="http://schemas.openxmlformats.org/officeDocument/2006/relationships/slideLayout" Target="../slideLayouts/slideLayout869.xml"/><Relationship Id="rId9" Type="http://schemas.openxmlformats.org/officeDocument/2006/relationships/slideLayout" Target="../slideLayouts/slideLayout874.xml"/><Relationship Id="rId14" Type="http://schemas.openxmlformats.org/officeDocument/2006/relationships/slideLayout" Target="../slideLayouts/slideLayout879.xml"/><Relationship Id="rId22" Type="http://schemas.openxmlformats.org/officeDocument/2006/relationships/slideLayout" Target="../slideLayouts/slideLayout887.xml"/><Relationship Id="rId27" Type="http://schemas.openxmlformats.org/officeDocument/2006/relationships/slideLayout" Target="../slideLayouts/slideLayout892.xml"/><Relationship Id="rId30" Type="http://schemas.openxmlformats.org/officeDocument/2006/relationships/slideLayout" Target="../slideLayouts/slideLayout895.xml"/><Relationship Id="rId35" Type="http://schemas.openxmlformats.org/officeDocument/2006/relationships/slideLayout" Target="../slideLayouts/slideLayout900.xml"/><Relationship Id="rId43" Type="http://schemas.openxmlformats.org/officeDocument/2006/relationships/slideLayout" Target="../slideLayouts/slideLayout908.xml"/></Relationships>
</file>

<file path=ppt/slideMasters/_rels/slideMaster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7.xml"/><Relationship Id="rId13" Type="http://schemas.openxmlformats.org/officeDocument/2006/relationships/slideLayout" Target="../slideLayouts/slideLayout922.xml"/><Relationship Id="rId18" Type="http://schemas.openxmlformats.org/officeDocument/2006/relationships/tags" Target="../tags/tag23.xml"/><Relationship Id="rId3" Type="http://schemas.openxmlformats.org/officeDocument/2006/relationships/slideLayout" Target="../slideLayouts/slideLayout912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916.xml"/><Relationship Id="rId12" Type="http://schemas.openxmlformats.org/officeDocument/2006/relationships/slideLayout" Target="../slideLayouts/slideLayout921.xml"/><Relationship Id="rId17" Type="http://schemas.openxmlformats.org/officeDocument/2006/relationships/vmlDrawing" Target="../drawings/vmlDrawing22.vml"/><Relationship Id="rId2" Type="http://schemas.openxmlformats.org/officeDocument/2006/relationships/slideLayout" Target="../slideLayouts/slideLayout911.xml"/><Relationship Id="rId16" Type="http://schemas.openxmlformats.org/officeDocument/2006/relationships/theme" Target="../theme/theme46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910.xml"/><Relationship Id="rId6" Type="http://schemas.openxmlformats.org/officeDocument/2006/relationships/slideLayout" Target="../slideLayouts/slideLayout915.xml"/><Relationship Id="rId11" Type="http://schemas.openxmlformats.org/officeDocument/2006/relationships/slideLayout" Target="../slideLayouts/slideLayout920.xml"/><Relationship Id="rId5" Type="http://schemas.openxmlformats.org/officeDocument/2006/relationships/slideLayout" Target="../slideLayouts/slideLayout914.xml"/><Relationship Id="rId15" Type="http://schemas.openxmlformats.org/officeDocument/2006/relationships/slideLayout" Target="../slideLayouts/slideLayout924.xml"/><Relationship Id="rId10" Type="http://schemas.openxmlformats.org/officeDocument/2006/relationships/slideLayout" Target="../slideLayouts/slideLayout919.xml"/><Relationship Id="rId19" Type="http://schemas.openxmlformats.org/officeDocument/2006/relationships/oleObject" Target="../embeddings/oleObject22.bin"/><Relationship Id="rId4" Type="http://schemas.openxmlformats.org/officeDocument/2006/relationships/slideLayout" Target="../slideLayouts/slideLayout913.xml"/><Relationship Id="rId9" Type="http://schemas.openxmlformats.org/officeDocument/2006/relationships/slideLayout" Target="../slideLayouts/slideLayout918.xml"/><Relationship Id="rId14" Type="http://schemas.openxmlformats.org/officeDocument/2006/relationships/slideLayout" Target="../slideLayouts/slideLayout923.xml"/></Relationships>
</file>

<file path=ppt/slideMasters/_rels/slideMaster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2.xml"/><Relationship Id="rId13" Type="http://schemas.openxmlformats.org/officeDocument/2006/relationships/slideLayout" Target="../slideLayouts/slideLayout937.xml"/><Relationship Id="rId18" Type="http://schemas.openxmlformats.org/officeDocument/2006/relationships/tags" Target="../tags/tag24.xml"/><Relationship Id="rId3" Type="http://schemas.openxmlformats.org/officeDocument/2006/relationships/slideLayout" Target="../slideLayouts/slideLayout927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931.xml"/><Relationship Id="rId12" Type="http://schemas.openxmlformats.org/officeDocument/2006/relationships/slideLayout" Target="../slideLayouts/slideLayout936.xml"/><Relationship Id="rId17" Type="http://schemas.openxmlformats.org/officeDocument/2006/relationships/vmlDrawing" Target="../drawings/vmlDrawing23.vml"/><Relationship Id="rId2" Type="http://schemas.openxmlformats.org/officeDocument/2006/relationships/slideLayout" Target="../slideLayouts/slideLayout926.xml"/><Relationship Id="rId16" Type="http://schemas.openxmlformats.org/officeDocument/2006/relationships/theme" Target="../theme/theme47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925.xml"/><Relationship Id="rId6" Type="http://schemas.openxmlformats.org/officeDocument/2006/relationships/slideLayout" Target="../slideLayouts/slideLayout930.xml"/><Relationship Id="rId11" Type="http://schemas.openxmlformats.org/officeDocument/2006/relationships/slideLayout" Target="../slideLayouts/slideLayout935.xml"/><Relationship Id="rId5" Type="http://schemas.openxmlformats.org/officeDocument/2006/relationships/slideLayout" Target="../slideLayouts/slideLayout929.xml"/><Relationship Id="rId15" Type="http://schemas.openxmlformats.org/officeDocument/2006/relationships/slideLayout" Target="../slideLayouts/slideLayout939.xml"/><Relationship Id="rId10" Type="http://schemas.openxmlformats.org/officeDocument/2006/relationships/slideLayout" Target="../slideLayouts/slideLayout934.xml"/><Relationship Id="rId19" Type="http://schemas.openxmlformats.org/officeDocument/2006/relationships/oleObject" Target="../embeddings/oleObject23.bin"/><Relationship Id="rId4" Type="http://schemas.openxmlformats.org/officeDocument/2006/relationships/slideLayout" Target="../slideLayouts/slideLayout928.xml"/><Relationship Id="rId9" Type="http://schemas.openxmlformats.org/officeDocument/2006/relationships/slideLayout" Target="../slideLayouts/slideLayout933.xml"/><Relationship Id="rId14" Type="http://schemas.openxmlformats.org/officeDocument/2006/relationships/slideLayout" Target="../slideLayouts/slideLayout938.xml"/></Relationships>
</file>

<file path=ppt/slideMasters/_rels/slideMaster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7.xml"/><Relationship Id="rId13" Type="http://schemas.openxmlformats.org/officeDocument/2006/relationships/slideLayout" Target="../slideLayouts/slideLayout952.xml"/><Relationship Id="rId18" Type="http://schemas.openxmlformats.org/officeDocument/2006/relationships/tags" Target="../tags/tag25.xml"/><Relationship Id="rId3" Type="http://schemas.openxmlformats.org/officeDocument/2006/relationships/slideLayout" Target="../slideLayouts/slideLayout942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946.xml"/><Relationship Id="rId12" Type="http://schemas.openxmlformats.org/officeDocument/2006/relationships/slideLayout" Target="../slideLayouts/slideLayout951.xml"/><Relationship Id="rId17" Type="http://schemas.openxmlformats.org/officeDocument/2006/relationships/vmlDrawing" Target="../drawings/vmlDrawing24.vml"/><Relationship Id="rId2" Type="http://schemas.openxmlformats.org/officeDocument/2006/relationships/slideLayout" Target="../slideLayouts/slideLayout941.xml"/><Relationship Id="rId16" Type="http://schemas.openxmlformats.org/officeDocument/2006/relationships/theme" Target="../theme/theme48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940.xml"/><Relationship Id="rId6" Type="http://schemas.openxmlformats.org/officeDocument/2006/relationships/slideLayout" Target="../slideLayouts/slideLayout945.xml"/><Relationship Id="rId11" Type="http://schemas.openxmlformats.org/officeDocument/2006/relationships/slideLayout" Target="../slideLayouts/slideLayout950.xml"/><Relationship Id="rId5" Type="http://schemas.openxmlformats.org/officeDocument/2006/relationships/slideLayout" Target="../slideLayouts/slideLayout944.xml"/><Relationship Id="rId15" Type="http://schemas.openxmlformats.org/officeDocument/2006/relationships/slideLayout" Target="../slideLayouts/slideLayout954.xml"/><Relationship Id="rId10" Type="http://schemas.openxmlformats.org/officeDocument/2006/relationships/slideLayout" Target="../slideLayouts/slideLayout949.xml"/><Relationship Id="rId19" Type="http://schemas.openxmlformats.org/officeDocument/2006/relationships/oleObject" Target="../embeddings/oleObject24.bin"/><Relationship Id="rId4" Type="http://schemas.openxmlformats.org/officeDocument/2006/relationships/slideLayout" Target="../slideLayouts/slideLayout943.xml"/><Relationship Id="rId9" Type="http://schemas.openxmlformats.org/officeDocument/2006/relationships/slideLayout" Target="../slideLayouts/slideLayout948.xml"/><Relationship Id="rId14" Type="http://schemas.openxmlformats.org/officeDocument/2006/relationships/slideLayout" Target="../slideLayouts/slideLayout953.xml"/></Relationships>
</file>

<file path=ppt/slideMasters/_rels/slideMaster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2.xml"/><Relationship Id="rId13" Type="http://schemas.openxmlformats.org/officeDocument/2006/relationships/slideLayout" Target="../slideLayouts/slideLayout967.xml"/><Relationship Id="rId18" Type="http://schemas.openxmlformats.org/officeDocument/2006/relationships/tags" Target="../tags/tag26.xml"/><Relationship Id="rId3" Type="http://schemas.openxmlformats.org/officeDocument/2006/relationships/slideLayout" Target="../slideLayouts/slideLayout957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961.xml"/><Relationship Id="rId12" Type="http://schemas.openxmlformats.org/officeDocument/2006/relationships/slideLayout" Target="../slideLayouts/slideLayout966.xml"/><Relationship Id="rId17" Type="http://schemas.openxmlformats.org/officeDocument/2006/relationships/vmlDrawing" Target="../drawings/vmlDrawing25.vml"/><Relationship Id="rId2" Type="http://schemas.openxmlformats.org/officeDocument/2006/relationships/slideLayout" Target="../slideLayouts/slideLayout956.xml"/><Relationship Id="rId16" Type="http://schemas.openxmlformats.org/officeDocument/2006/relationships/theme" Target="../theme/theme49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955.xml"/><Relationship Id="rId6" Type="http://schemas.openxmlformats.org/officeDocument/2006/relationships/slideLayout" Target="../slideLayouts/slideLayout960.xml"/><Relationship Id="rId11" Type="http://schemas.openxmlformats.org/officeDocument/2006/relationships/slideLayout" Target="../slideLayouts/slideLayout965.xml"/><Relationship Id="rId5" Type="http://schemas.openxmlformats.org/officeDocument/2006/relationships/slideLayout" Target="../slideLayouts/slideLayout959.xml"/><Relationship Id="rId15" Type="http://schemas.openxmlformats.org/officeDocument/2006/relationships/slideLayout" Target="../slideLayouts/slideLayout969.xml"/><Relationship Id="rId10" Type="http://schemas.openxmlformats.org/officeDocument/2006/relationships/slideLayout" Target="../slideLayouts/slideLayout964.xml"/><Relationship Id="rId19" Type="http://schemas.openxmlformats.org/officeDocument/2006/relationships/oleObject" Target="../embeddings/oleObject25.bin"/><Relationship Id="rId4" Type="http://schemas.openxmlformats.org/officeDocument/2006/relationships/slideLayout" Target="../slideLayouts/slideLayout958.xml"/><Relationship Id="rId9" Type="http://schemas.openxmlformats.org/officeDocument/2006/relationships/slideLayout" Target="../slideLayouts/slideLayout963.xml"/><Relationship Id="rId14" Type="http://schemas.openxmlformats.org/officeDocument/2006/relationships/slideLayout" Target="../slideLayouts/slideLayout96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6.xml"/><Relationship Id="rId18" Type="http://schemas.openxmlformats.org/officeDocument/2006/relationships/tags" Target="../tags/tag3.xml"/><Relationship Id="rId3" Type="http://schemas.openxmlformats.org/officeDocument/2006/relationships/slideLayout" Target="../slideLayouts/slideLayout86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95.xml"/><Relationship Id="rId17" Type="http://schemas.openxmlformats.org/officeDocument/2006/relationships/vmlDrawing" Target="../drawings/vmlDrawing2.vml"/><Relationship Id="rId2" Type="http://schemas.openxmlformats.org/officeDocument/2006/relationships/slideLayout" Target="../slideLayouts/slideLayout85.xml"/><Relationship Id="rId16" Type="http://schemas.openxmlformats.org/officeDocument/2006/relationships/theme" Target="../theme/theme5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93.xml"/><Relationship Id="rId19" Type="http://schemas.openxmlformats.org/officeDocument/2006/relationships/oleObject" Target="../embeddings/oleObject2.bin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7.xml"/></Relationships>
</file>

<file path=ppt/slideMasters/_rels/slideMaster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7.xml"/><Relationship Id="rId13" Type="http://schemas.openxmlformats.org/officeDocument/2006/relationships/slideLayout" Target="../slideLayouts/slideLayout982.xml"/><Relationship Id="rId18" Type="http://schemas.openxmlformats.org/officeDocument/2006/relationships/slideLayout" Target="../slideLayouts/slideLayout987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972.xml"/><Relationship Id="rId21" Type="http://schemas.openxmlformats.org/officeDocument/2006/relationships/theme" Target="../theme/theme50.xml"/><Relationship Id="rId7" Type="http://schemas.openxmlformats.org/officeDocument/2006/relationships/slideLayout" Target="../slideLayouts/slideLayout976.xml"/><Relationship Id="rId12" Type="http://schemas.openxmlformats.org/officeDocument/2006/relationships/slideLayout" Target="../slideLayouts/slideLayout981.xml"/><Relationship Id="rId17" Type="http://schemas.openxmlformats.org/officeDocument/2006/relationships/slideLayout" Target="../slideLayouts/slideLayout986.xml"/><Relationship Id="rId25" Type="http://schemas.openxmlformats.org/officeDocument/2006/relationships/image" Target="../media/image15.emf"/><Relationship Id="rId2" Type="http://schemas.openxmlformats.org/officeDocument/2006/relationships/slideLayout" Target="../slideLayouts/slideLayout971.xml"/><Relationship Id="rId16" Type="http://schemas.openxmlformats.org/officeDocument/2006/relationships/slideLayout" Target="../slideLayouts/slideLayout985.xml"/><Relationship Id="rId20" Type="http://schemas.openxmlformats.org/officeDocument/2006/relationships/slideLayout" Target="../slideLayouts/slideLayout989.xml"/><Relationship Id="rId1" Type="http://schemas.openxmlformats.org/officeDocument/2006/relationships/slideLayout" Target="../slideLayouts/slideLayout970.xml"/><Relationship Id="rId6" Type="http://schemas.openxmlformats.org/officeDocument/2006/relationships/slideLayout" Target="../slideLayouts/slideLayout975.xml"/><Relationship Id="rId11" Type="http://schemas.openxmlformats.org/officeDocument/2006/relationships/slideLayout" Target="../slideLayouts/slideLayout980.xml"/><Relationship Id="rId24" Type="http://schemas.openxmlformats.org/officeDocument/2006/relationships/oleObject" Target="../embeddings/oleObject26.bin"/><Relationship Id="rId5" Type="http://schemas.openxmlformats.org/officeDocument/2006/relationships/slideLayout" Target="../slideLayouts/slideLayout974.xml"/><Relationship Id="rId15" Type="http://schemas.openxmlformats.org/officeDocument/2006/relationships/slideLayout" Target="../slideLayouts/slideLayout984.xml"/><Relationship Id="rId23" Type="http://schemas.openxmlformats.org/officeDocument/2006/relationships/tags" Target="../tags/tag27.xml"/><Relationship Id="rId10" Type="http://schemas.openxmlformats.org/officeDocument/2006/relationships/slideLayout" Target="../slideLayouts/slideLayout979.xml"/><Relationship Id="rId19" Type="http://schemas.openxmlformats.org/officeDocument/2006/relationships/slideLayout" Target="../slideLayouts/slideLayout988.xml"/><Relationship Id="rId4" Type="http://schemas.openxmlformats.org/officeDocument/2006/relationships/slideLayout" Target="../slideLayouts/slideLayout973.xml"/><Relationship Id="rId9" Type="http://schemas.openxmlformats.org/officeDocument/2006/relationships/slideLayout" Target="../slideLayouts/slideLayout978.xml"/><Relationship Id="rId14" Type="http://schemas.openxmlformats.org/officeDocument/2006/relationships/slideLayout" Target="../slideLayouts/slideLayout983.xml"/><Relationship Id="rId22" Type="http://schemas.openxmlformats.org/officeDocument/2006/relationships/vmlDrawing" Target="../drawings/vmlDrawing26.vml"/></Relationships>
</file>

<file path=ppt/slideMasters/_rels/slideMaster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7.xml"/><Relationship Id="rId13" Type="http://schemas.openxmlformats.org/officeDocument/2006/relationships/slideLayout" Target="../slideLayouts/slideLayout1002.xml"/><Relationship Id="rId18" Type="http://schemas.openxmlformats.org/officeDocument/2006/relationships/slideLayout" Target="../slideLayouts/slideLayout1007.xml"/><Relationship Id="rId26" Type="http://schemas.openxmlformats.org/officeDocument/2006/relationships/image" Target="../media/image15.emf"/><Relationship Id="rId3" Type="http://schemas.openxmlformats.org/officeDocument/2006/relationships/slideLayout" Target="../slideLayouts/slideLayout992.xml"/><Relationship Id="rId21" Type="http://schemas.openxmlformats.org/officeDocument/2006/relationships/slideLayout" Target="../slideLayouts/slideLayout1010.xml"/><Relationship Id="rId7" Type="http://schemas.openxmlformats.org/officeDocument/2006/relationships/slideLayout" Target="../slideLayouts/slideLayout996.xml"/><Relationship Id="rId12" Type="http://schemas.openxmlformats.org/officeDocument/2006/relationships/slideLayout" Target="../slideLayouts/slideLayout1001.xml"/><Relationship Id="rId17" Type="http://schemas.openxmlformats.org/officeDocument/2006/relationships/slideLayout" Target="../slideLayouts/slideLayout1006.xml"/><Relationship Id="rId25" Type="http://schemas.openxmlformats.org/officeDocument/2006/relationships/oleObject" Target="../embeddings/oleObject27.bin"/><Relationship Id="rId2" Type="http://schemas.openxmlformats.org/officeDocument/2006/relationships/slideLayout" Target="../slideLayouts/slideLayout991.xml"/><Relationship Id="rId16" Type="http://schemas.openxmlformats.org/officeDocument/2006/relationships/slideLayout" Target="../slideLayouts/slideLayout1005.xml"/><Relationship Id="rId20" Type="http://schemas.openxmlformats.org/officeDocument/2006/relationships/slideLayout" Target="../slideLayouts/slideLayout1009.xml"/><Relationship Id="rId1" Type="http://schemas.openxmlformats.org/officeDocument/2006/relationships/slideLayout" Target="../slideLayouts/slideLayout990.xml"/><Relationship Id="rId6" Type="http://schemas.openxmlformats.org/officeDocument/2006/relationships/slideLayout" Target="../slideLayouts/slideLayout995.xml"/><Relationship Id="rId11" Type="http://schemas.openxmlformats.org/officeDocument/2006/relationships/slideLayout" Target="../slideLayouts/slideLayout1000.xml"/><Relationship Id="rId24" Type="http://schemas.openxmlformats.org/officeDocument/2006/relationships/tags" Target="../tags/tag28.xml"/><Relationship Id="rId5" Type="http://schemas.openxmlformats.org/officeDocument/2006/relationships/slideLayout" Target="../slideLayouts/slideLayout994.xml"/><Relationship Id="rId15" Type="http://schemas.openxmlformats.org/officeDocument/2006/relationships/slideLayout" Target="../slideLayouts/slideLayout1004.xml"/><Relationship Id="rId23" Type="http://schemas.openxmlformats.org/officeDocument/2006/relationships/vmlDrawing" Target="../drawings/vmlDrawing27.vml"/><Relationship Id="rId10" Type="http://schemas.openxmlformats.org/officeDocument/2006/relationships/slideLayout" Target="../slideLayouts/slideLayout999.xml"/><Relationship Id="rId19" Type="http://schemas.openxmlformats.org/officeDocument/2006/relationships/slideLayout" Target="../slideLayouts/slideLayout1008.xml"/><Relationship Id="rId4" Type="http://schemas.openxmlformats.org/officeDocument/2006/relationships/slideLayout" Target="../slideLayouts/slideLayout993.xml"/><Relationship Id="rId9" Type="http://schemas.openxmlformats.org/officeDocument/2006/relationships/slideLayout" Target="../slideLayouts/slideLayout998.xml"/><Relationship Id="rId14" Type="http://schemas.openxmlformats.org/officeDocument/2006/relationships/slideLayout" Target="../slideLayouts/slideLayout1003.xml"/><Relationship Id="rId22" Type="http://schemas.openxmlformats.org/officeDocument/2006/relationships/theme" Target="../theme/theme51.xml"/><Relationship Id="rId27" Type="http://schemas.openxmlformats.org/officeDocument/2006/relationships/image" Target="../media/image10.png"/></Relationships>
</file>

<file path=ppt/slideMasters/_rels/slideMaster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8.xml"/><Relationship Id="rId13" Type="http://schemas.openxmlformats.org/officeDocument/2006/relationships/slideLayout" Target="../slideLayouts/slideLayout1023.xml"/><Relationship Id="rId18" Type="http://schemas.openxmlformats.org/officeDocument/2006/relationships/slideLayout" Target="../slideLayouts/slideLayout1028.xml"/><Relationship Id="rId26" Type="http://schemas.openxmlformats.org/officeDocument/2006/relationships/image" Target="../media/image10.png"/><Relationship Id="rId3" Type="http://schemas.openxmlformats.org/officeDocument/2006/relationships/slideLayout" Target="../slideLayouts/slideLayout1013.xml"/><Relationship Id="rId21" Type="http://schemas.openxmlformats.org/officeDocument/2006/relationships/theme" Target="../theme/theme52.xml"/><Relationship Id="rId7" Type="http://schemas.openxmlformats.org/officeDocument/2006/relationships/slideLayout" Target="../slideLayouts/slideLayout1017.xml"/><Relationship Id="rId12" Type="http://schemas.openxmlformats.org/officeDocument/2006/relationships/slideLayout" Target="../slideLayouts/slideLayout1022.xml"/><Relationship Id="rId17" Type="http://schemas.openxmlformats.org/officeDocument/2006/relationships/slideLayout" Target="../slideLayouts/slideLayout1027.xml"/><Relationship Id="rId25" Type="http://schemas.openxmlformats.org/officeDocument/2006/relationships/image" Target="../media/image15.emf"/><Relationship Id="rId2" Type="http://schemas.openxmlformats.org/officeDocument/2006/relationships/slideLayout" Target="../slideLayouts/slideLayout1012.xml"/><Relationship Id="rId16" Type="http://schemas.openxmlformats.org/officeDocument/2006/relationships/slideLayout" Target="../slideLayouts/slideLayout1026.xml"/><Relationship Id="rId20" Type="http://schemas.openxmlformats.org/officeDocument/2006/relationships/slideLayout" Target="../slideLayouts/slideLayout1030.xml"/><Relationship Id="rId1" Type="http://schemas.openxmlformats.org/officeDocument/2006/relationships/slideLayout" Target="../slideLayouts/slideLayout1011.xml"/><Relationship Id="rId6" Type="http://schemas.openxmlformats.org/officeDocument/2006/relationships/slideLayout" Target="../slideLayouts/slideLayout1016.xml"/><Relationship Id="rId11" Type="http://schemas.openxmlformats.org/officeDocument/2006/relationships/slideLayout" Target="../slideLayouts/slideLayout1021.xml"/><Relationship Id="rId24" Type="http://schemas.openxmlformats.org/officeDocument/2006/relationships/oleObject" Target="../embeddings/oleObject28.bin"/><Relationship Id="rId5" Type="http://schemas.openxmlformats.org/officeDocument/2006/relationships/slideLayout" Target="../slideLayouts/slideLayout1015.xml"/><Relationship Id="rId15" Type="http://schemas.openxmlformats.org/officeDocument/2006/relationships/slideLayout" Target="../slideLayouts/slideLayout1025.xml"/><Relationship Id="rId23" Type="http://schemas.openxmlformats.org/officeDocument/2006/relationships/tags" Target="../tags/tag29.xml"/><Relationship Id="rId10" Type="http://schemas.openxmlformats.org/officeDocument/2006/relationships/slideLayout" Target="../slideLayouts/slideLayout1020.xml"/><Relationship Id="rId19" Type="http://schemas.openxmlformats.org/officeDocument/2006/relationships/slideLayout" Target="../slideLayouts/slideLayout1029.xml"/><Relationship Id="rId4" Type="http://schemas.openxmlformats.org/officeDocument/2006/relationships/slideLayout" Target="../slideLayouts/slideLayout1014.xml"/><Relationship Id="rId9" Type="http://schemas.openxmlformats.org/officeDocument/2006/relationships/slideLayout" Target="../slideLayouts/slideLayout1019.xml"/><Relationship Id="rId14" Type="http://schemas.openxmlformats.org/officeDocument/2006/relationships/slideLayout" Target="../slideLayouts/slideLayout1024.xml"/><Relationship Id="rId22" Type="http://schemas.openxmlformats.org/officeDocument/2006/relationships/vmlDrawing" Target="../drawings/vmlDrawing28.vml"/></Relationships>
</file>

<file path=ppt/slideMasters/_rels/slideMaster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38.xml"/><Relationship Id="rId13" Type="http://schemas.openxmlformats.org/officeDocument/2006/relationships/slideLayout" Target="../slideLayouts/slideLayout1043.xml"/><Relationship Id="rId18" Type="http://schemas.openxmlformats.org/officeDocument/2006/relationships/slideLayout" Target="../slideLayouts/slideLayout1048.xml"/><Relationship Id="rId26" Type="http://schemas.openxmlformats.org/officeDocument/2006/relationships/slideLayout" Target="../slideLayouts/slideLayout1056.xml"/><Relationship Id="rId39" Type="http://schemas.openxmlformats.org/officeDocument/2006/relationships/slideLayout" Target="../slideLayouts/slideLayout1069.xml"/><Relationship Id="rId3" Type="http://schemas.openxmlformats.org/officeDocument/2006/relationships/slideLayout" Target="../slideLayouts/slideLayout1033.xml"/><Relationship Id="rId21" Type="http://schemas.openxmlformats.org/officeDocument/2006/relationships/slideLayout" Target="../slideLayouts/slideLayout1051.xml"/><Relationship Id="rId34" Type="http://schemas.openxmlformats.org/officeDocument/2006/relationships/slideLayout" Target="../slideLayouts/slideLayout1064.xml"/><Relationship Id="rId42" Type="http://schemas.openxmlformats.org/officeDocument/2006/relationships/slideLayout" Target="../slideLayouts/slideLayout1072.xml"/><Relationship Id="rId7" Type="http://schemas.openxmlformats.org/officeDocument/2006/relationships/slideLayout" Target="../slideLayouts/slideLayout1037.xml"/><Relationship Id="rId12" Type="http://schemas.openxmlformats.org/officeDocument/2006/relationships/slideLayout" Target="../slideLayouts/slideLayout1042.xml"/><Relationship Id="rId17" Type="http://schemas.openxmlformats.org/officeDocument/2006/relationships/slideLayout" Target="../slideLayouts/slideLayout1047.xml"/><Relationship Id="rId25" Type="http://schemas.openxmlformats.org/officeDocument/2006/relationships/slideLayout" Target="../slideLayouts/slideLayout1055.xml"/><Relationship Id="rId33" Type="http://schemas.openxmlformats.org/officeDocument/2006/relationships/slideLayout" Target="../slideLayouts/slideLayout1063.xml"/><Relationship Id="rId38" Type="http://schemas.openxmlformats.org/officeDocument/2006/relationships/slideLayout" Target="../slideLayouts/slideLayout1068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032.xml"/><Relationship Id="rId16" Type="http://schemas.openxmlformats.org/officeDocument/2006/relationships/slideLayout" Target="../slideLayouts/slideLayout1046.xml"/><Relationship Id="rId20" Type="http://schemas.openxmlformats.org/officeDocument/2006/relationships/slideLayout" Target="../slideLayouts/slideLayout1050.xml"/><Relationship Id="rId29" Type="http://schemas.openxmlformats.org/officeDocument/2006/relationships/slideLayout" Target="../slideLayouts/slideLayout1059.xml"/><Relationship Id="rId41" Type="http://schemas.openxmlformats.org/officeDocument/2006/relationships/slideLayout" Target="../slideLayouts/slideLayout1071.xml"/><Relationship Id="rId1" Type="http://schemas.openxmlformats.org/officeDocument/2006/relationships/slideLayout" Target="../slideLayouts/slideLayout1031.xml"/><Relationship Id="rId6" Type="http://schemas.openxmlformats.org/officeDocument/2006/relationships/slideLayout" Target="../slideLayouts/slideLayout1036.xml"/><Relationship Id="rId11" Type="http://schemas.openxmlformats.org/officeDocument/2006/relationships/slideLayout" Target="../slideLayouts/slideLayout1041.xml"/><Relationship Id="rId24" Type="http://schemas.openxmlformats.org/officeDocument/2006/relationships/slideLayout" Target="../slideLayouts/slideLayout1054.xml"/><Relationship Id="rId32" Type="http://schemas.openxmlformats.org/officeDocument/2006/relationships/slideLayout" Target="../slideLayouts/slideLayout1062.xml"/><Relationship Id="rId37" Type="http://schemas.openxmlformats.org/officeDocument/2006/relationships/slideLayout" Target="../slideLayouts/slideLayout1067.xml"/><Relationship Id="rId40" Type="http://schemas.openxmlformats.org/officeDocument/2006/relationships/slideLayout" Target="../slideLayouts/slideLayout1070.xml"/><Relationship Id="rId45" Type="http://schemas.openxmlformats.org/officeDocument/2006/relationships/theme" Target="../theme/theme53.xml"/><Relationship Id="rId5" Type="http://schemas.openxmlformats.org/officeDocument/2006/relationships/slideLayout" Target="../slideLayouts/slideLayout1035.xml"/><Relationship Id="rId15" Type="http://schemas.openxmlformats.org/officeDocument/2006/relationships/slideLayout" Target="../slideLayouts/slideLayout1045.xml"/><Relationship Id="rId23" Type="http://schemas.openxmlformats.org/officeDocument/2006/relationships/slideLayout" Target="../slideLayouts/slideLayout1053.xml"/><Relationship Id="rId28" Type="http://schemas.openxmlformats.org/officeDocument/2006/relationships/slideLayout" Target="../slideLayouts/slideLayout1058.xml"/><Relationship Id="rId36" Type="http://schemas.openxmlformats.org/officeDocument/2006/relationships/slideLayout" Target="../slideLayouts/slideLayout1066.xml"/><Relationship Id="rId10" Type="http://schemas.openxmlformats.org/officeDocument/2006/relationships/slideLayout" Target="../slideLayouts/slideLayout1040.xml"/><Relationship Id="rId19" Type="http://schemas.openxmlformats.org/officeDocument/2006/relationships/slideLayout" Target="../slideLayouts/slideLayout1049.xml"/><Relationship Id="rId31" Type="http://schemas.openxmlformats.org/officeDocument/2006/relationships/slideLayout" Target="../slideLayouts/slideLayout1061.xml"/><Relationship Id="rId44" Type="http://schemas.openxmlformats.org/officeDocument/2006/relationships/slideLayout" Target="../slideLayouts/slideLayout1074.xml"/><Relationship Id="rId4" Type="http://schemas.openxmlformats.org/officeDocument/2006/relationships/slideLayout" Target="../slideLayouts/slideLayout1034.xml"/><Relationship Id="rId9" Type="http://schemas.openxmlformats.org/officeDocument/2006/relationships/slideLayout" Target="../slideLayouts/slideLayout1039.xml"/><Relationship Id="rId14" Type="http://schemas.openxmlformats.org/officeDocument/2006/relationships/slideLayout" Target="../slideLayouts/slideLayout1044.xml"/><Relationship Id="rId22" Type="http://schemas.openxmlformats.org/officeDocument/2006/relationships/slideLayout" Target="../slideLayouts/slideLayout1052.xml"/><Relationship Id="rId27" Type="http://schemas.openxmlformats.org/officeDocument/2006/relationships/slideLayout" Target="../slideLayouts/slideLayout1057.xml"/><Relationship Id="rId30" Type="http://schemas.openxmlformats.org/officeDocument/2006/relationships/slideLayout" Target="../slideLayouts/slideLayout1060.xml"/><Relationship Id="rId35" Type="http://schemas.openxmlformats.org/officeDocument/2006/relationships/slideLayout" Target="../slideLayouts/slideLayout1065.xml"/><Relationship Id="rId43" Type="http://schemas.openxmlformats.org/officeDocument/2006/relationships/slideLayout" Target="../slideLayouts/slideLayout1073.xml"/></Relationships>
</file>

<file path=ppt/slideMasters/_rels/slideMaster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2.xml"/><Relationship Id="rId13" Type="http://schemas.openxmlformats.org/officeDocument/2006/relationships/slideLayout" Target="../slideLayouts/slideLayout1087.xml"/><Relationship Id="rId18" Type="http://schemas.openxmlformats.org/officeDocument/2006/relationships/theme" Target="../theme/theme54.xml"/><Relationship Id="rId3" Type="http://schemas.openxmlformats.org/officeDocument/2006/relationships/slideLayout" Target="../slideLayouts/slideLayout1077.xml"/><Relationship Id="rId7" Type="http://schemas.openxmlformats.org/officeDocument/2006/relationships/slideLayout" Target="../slideLayouts/slideLayout1081.xml"/><Relationship Id="rId12" Type="http://schemas.openxmlformats.org/officeDocument/2006/relationships/slideLayout" Target="../slideLayouts/slideLayout1086.xml"/><Relationship Id="rId17" Type="http://schemas.openxmlformats.org/officeDocument/2006/relationships/slideLayout" Target="../slideLayouts/slideLayout1091.xml"/><Relationship Id="rId2" Type="http://schemas.openxmlformats.org/officeDocument/2006/relationships/slideLayout" Target="../slideLayouts/slideLayout1076.xml"/><Relationship Id="rId16" Type="http://schemas.openxmlformats.org/officeDocument/2006/relationships/slideLayout" Target="../slideLayouts/slideLayout1090.xml"/><Relationship Id="rId1" Type="http://schemas.openxmlformats.org/officeDocument/2006/relationships/slideLayout" Target="../slideLayouts/slideLayout1075.xml"/><Relationship Id="rId6" Type="http://schemas.openxmlformats.org/officeDocument/2006/relationships/slideLayout" Target="../slideLayouts/slideLayout1080.xml"/><Relationship Id="rId11" Type="http://schemas.openxmlformats.org/officeDocument/2006/relationships/slideLayout" Target="../slideLayouts/slideLayout1085.xml"/><Relationship Id="rId5" Type="http://schemas.openxmlformats.org/officeDocument/2006/relationships/slideLayout" Target="../slideLayouts/slideLayout1079.xml"/><Relationship Id="rId15" Type="http://schemas.openxmlformats.org/officeDocument/2006/relationships/slideLayout" Target="../slideLayouts/slideLayout1089.xml"/><Relationship Id="rId10" Type="http://schemas.openxmlformats.org/officeDocument/2006/relationships/slideLayout" Target="../slideLayouts/slideLayout1084.xml"/><Relationship Id="rId19" Type="http://schemas.openxmlformats.org/officeDocument/2006/relationships/image" Target="../media/image10.png"/><Relationship Id="rId4" Type="http://schemas.openxmlformats.org/officeDocument/2006/relationships/slideLayout" Target="../slideLayouts/slideLayout1078.xml"/><Relationship Id="rId9" Type="http://schemas.openxmlformats.org/officeDocument/2006/relationships/slideLayout" Target="../slideLayouts/slideLayout1083.xml"/><Relationship Id="rId14" Type="http://schemas.openxmlformats.org/officeDocument/2006/relationships/slideLayout" Target="../slideLayouts/slideLayout1088.xml"/></Relationships>
</file>

<file path=ppt/slideMasters/_rels/slideMaster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9.xml"/><Relationship Id="rId13" Type="http://schemas.openxmlformats.org/officeDocument/2006/relationships/slideLayout" Target="../slideLayouts/slideLayout1104.xml"/><Relationship Id="rId18" Type="http://schemas.openxmlformats.org/officeDocument/2006/relationships/slideLayout" Target="../slideLayouts/slideLayout1109.xml"/><Relationship Id="rId3" Type="http://schemas.openxmlformats.org/officeDocument/2006/relationships/slideLayout" Target="../slideLayouts/slideLayout1094.xml"/><Relationship Id="rId7" Type="http://schemas.openxmlformats.org/officeDocument/2006/relationships/slideLayout" Target="../slideLayouts/slideLayout1098.xml"/><Relationship Id="rId12" Type="http://schemas.openxmlformats.org/officeDocument/2006/relationships/slideLayout" Target="../slideLayouts/slideLayout1103.xml"/><Relationship Id="rId17" Type="http://schemas.openxmlformats.org/officeDocument/2006/relationships/slideLayout" Target="../slideLayouts/slideLayout1108.xml"/><Relationship Id="rId2" Type="http://schemas.openxmlformats.org/officeDocument/2006/relationships/slideLayout" Target="../slideLayouts/slideLayout1093.xml"/><Relationship Id="rId16" Type="http://schemas.openxmlformats.org/officeDocument/2006/relationships/slideLayout" Target="../slideLayouts/slideLayout1107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092.xml"/><Relationship Id="rId6" Type="http://schemas.openxmlformats.org/officeDocument/2006/relationships/slideLayout" Target="../slideLayouts/slideLayout1097.xml"/><Relationship Id="rId11" Type="http://schemas.openxmlformats.org/officeDocument/2006/relationships/slideLayout" Target="../slideLayouts/slideLayout1102.xml"/><Relationship Id="rId5" Type="http://schemas.openxmlformats.org/officeDocument/2006/relationships/slideLayout" Target="../slideLayouts/slideLayout1096.xml"/><Relationship Id="rId15" Type="http://schemas.openxmlformats.org/officeDocument/2006/relationships/slideLayout" Target="../slideLayouts/slideLayout1106.xml"/><Relationship Id="rId10" Type="http://schemas.openxmlformats.org/officeDocument/2006/relationships/slideLayout" Target="../slideLayouts/slideLayout1101.xml"/><Relationship Id="rId19" Type="http://schemas.openxmlformats.org/officeDocument/2006/relationships/theme" Target="../theme/theme55.xml"/><Relationship Id="rId4" Type="http://schemas.openxmlformats.org/officeDocument/2006/relationships/slideLayout" Target="../slideLayouts/slideLayout1095.xml"/><Relationship Id="rId9" Type="http://schemas.openxmlformats.org/officeDocument/2006/relationships/slideLayout" Target="../slideLayouts/slideLayout1100.xml"/><Relationship Id="rId14" Type="http://schemas.openxmlformats.org/officeDocument/2006/relationships/slideLayout" Target="../slideLayouts/slideLayout1105.xml"/></Relationships>
</file>

<file path=ppt/slideMasters/_rels/slideMaster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7.xml"/><Relationship Id="rId13" Type="http://schemas.openxmlformats.org/officeDocument/2006/relationships/slideLayout" Target="../slideLayouts/slideLayout1122.xml"/><Relationship Id="rId18" Type="http://schemas.openxmlformats.org/officeDocument/2006/relationships/slideLayout" Target="../slideLayouts/slideLayout1127.xml"/><Relationship Id="rId26" Type="http://schemas.openxmlformats.org/officeDocument/2006/relationships/slideLayout" Target="../slideLayouts/slideLayout1135.xml"/><Relationship Id="rId39" Type="http://schemas.openxmlformats.org/officeDocument/2006/relationships/slideLayout" Target="../slideLayouts/slideLayout1148.xml"/><Relationship Id="rId3" Type="http://schemas.openxmlformats.org/officeDocument/2006/relationships/slideLayout" Target="../slideLayouts/slideLayout1112.xml"/><Relationship Id="rId21" Type="http://schemas.openxmlformats.org/officeDocument/2006/relationships/slideLayout" Target="../slideLayouts/slideLayout1130.xml"/><Relationship Id="rId34" Type="http://schemas.openxmlformats.org/officeDocument/2006/relationships/slideLayout" Target="../slideLayouts/slideLayout1143.xml"/><Relationship Id="rId42" Type="http://schemas.openxmlformats.org/officeDocument/2006/relationships/slideLayout" Target="../slideLayouts/slideLayout1151.xml"/><Relationship Id="rId7" Type="http://schemas.openxmlformats.org/officeDocument/2006/relationships/slideLayout" Target="../slideLayouts/slideLayout1116.xml"/><Relationship Id="rId12" Type="http://schemas.openxmlformats.org/officeDocument/2006/relationships/slideLayout" Target="../slideLayouts/slideLayout1121.xml"/><Relationship Id="rId17" Type="http://schemas.openxmlformats.org/officeDocument/2006/relationships/slideLayout" Target="../slideLayouts/slideLayout1126.xml"/><Relationship Id="rId25" Type="http://schemas.openxmlformats.org/officeDocument/2006/relationships/slideLayout" Target="../slideLayouts/slideLayout1134.xml"/><Relationship Id="rId33" Type="http://schemas.openxmlformats.org/officeDocument/2006/relationships/slideLayout" Target="../slideLayouts/slideLayout1142.xml"/><Relationship Id="rId38" Type="http://schemas.openxmlformats.org/officeDocument/2006/relationships/slideLayout" Target="../slideLayouts/slideLayout1147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111.xml"/><Relationship Id="rId16" Type="http://schemas.openxmlformats.org/officeDocument/2006/relationships/slideLayout" Target="../slideLayouts/slideLayout1125.xml"/><Relationship Id="rId20" Type="http://schemas.openxmlformats.org/officeDocument/2006/relationships/slideLayout" Target="../slideLayouts/slideLayout1129.xml"/><Relationship Id="rId29" Type="http://schemas.openxmlformats.org/officeDocument/2006/relationships/slideLayout" Target="../slideLayouts/slideLayout1138.xml"/><Relationship Id="rId41" Type="http://schemas.openxmlformats.org/officeDocument/2006/relationships/slideLayout" Target="../slideLayouts/slideLayout1150.xml"/><Relationship Id="rId1" Type="http://schemas.openxmlformats.org/officeDocument/2006/relationships/slideLayout" Target="../slideLayouts/slideLayout1110.xml"/><Relationship Id="rId6" Type="http://schemas.openxmlformats.org/officeDocument/2006/relationships/slideLayout" Target="../slideLayouts/slideLayout1115.xml"/><Relationship Id="rId11" Type="http://schemas.openxmlformats.org/officeDocument/2006/relationships/slideLayout" Target="../slideLayouts/slideLayout1120.xml"/><Relationship Id="rId24" Type="http://schemas.openxmlformats.org/officeDocument/2006/relationships/slideLayout" Target="../slideLayouts/slideLayout1133.xml"/><Relationship Id="rId32" Type="http://schemas.openxmlformats.org/officeDocument/2006/relationships/slideLayout" Target="../slideLayouts/slideLayout1141.xml"/><Relationship Id="rId37" Type="http://schemas.openxmlformats.org/officeDocument/2006/relationships/slideLayout" Target="../slideLayouts/slideLayout1146.xml"/><Relationship Id="rId40" Type="http://schemas.openxmlformats.org/officeDocument/2006/relationships/slideLayout" Target="../slideLayouts/slideLayout1149.xml"/><Relationship Id="rId45" Type="http://schemas.openxmlformats.org/officeDocument/2006/relationships/theme" Target="../theme/theme56.xml"/><Relationship Id="rId5" Type="http://schemas.openxmlformats.org/officeDocument/2006/relationships/slideLayout" Target="../slideLayouts/slideLayout1114.xml"/><Relationship Id="rId15" Type="http://schemas.openxmlformats.org/officeDocument/2006/relationships/slideLayout" Target="../slideLayouts/slideLayout1124.xml"/><Relationship Id="rId23" Type="http://schemas.openxmlformats.org/officeDocument/2006/relationships/slideLayout" Target="../slideLayouts/slideLayout1132.xml"/><Relationship Id="rId28" Type="http://schemas.openxmlformats.org/officeDocument/2006/relationships/slideLayout" Target="../slideLayouts/slideLayout1137.xml"/><Relationship Id="rId36" Type="http://schemas.openxmlformats.org/officeDocument/2006/relationships/slideLayout" Target="../slideLayouts/slideLayout1145.xml"/><Relationship Id="rId10" Type="http://schemas.openxmlformats.org/officeDocument/2006/relationships/slideLayout" Target="../slideLayouts/slideLayout1119.xml"/><Relationship Id="rId19" Type="http://schemas.openxmlformats.org/officeDocument/2006/relationships/slideLayout" Target="../slideLayouts/slideLayout1128.xml"/><Relationship Id="rId31" Type="http://schemas.openxmlformats.org/officeDocument/2006/relationships/slideLayout" Target="../slideLayouts/slideLayout1140.xml"/><Relationship Id="rId44" Type="http://schemas.openxmlformats.org/officeDocument/2006/relationships/slideLayout" Target="../slideLayouts/slideLayout1153.xml"/><Relationship Id="rId4" Type="http://schemas.openxmlformats.org/officeDocument/2006/relationships/slideLayout" Target="../slideLayouts/slideLayout1113.xml"/><Relationship Id="rId9" Type="http://schemas.openxmlformats.org/officeDocument/2006/relationships/slideLayout" Target="../slideLayouts/slideLayout1118.xml"/><Relationship Id="rId14" Type="http://schemas.openxmlformats.org/officeDocument/2006/relationships/slideLayout" Target="../slideLayouts/slideLayout1123.xml"/><Relationship Id="rId22" Type="http://schemas.openxmlformats.org/officeDocument/2006/relationships/slideLayout" Target="../slideLayouts/slideLayout1131.xml"/><Relationship Id="rId27" Type="http://schemas.openxmlformats.org/officeDocument/2006/relationships/slideLayout" Target="../slideLayouts/slideLayout1136.xml"/><Relationship Id="rId30" Type="http://schemas.openxmlformats.org/officeDocument/2006/relationships/slideLayout" Target="../slideLayouts/slideLayout1139.xml"/><Relationship Id="rId35" Type="http://schemas.openxmlformats.org/officeDocument/2006/relationships/slideLayout" Target="../slideLayouts/slideLayout1144.xml"/><Relationship Id="rId43" Type="http://schemas.openxmlformats.org/officeDocument/2006/relationships/slideLayout" Target="../slideLayouts/slideLayout1152.xml"/></Relationships>
</file>

<file path=ppt/slideMasters/_rels/slideMaster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1.xml"/><Relationship Id="rId13" Type="http://schemas.openxmlformats.org/officeDocument/2006/relationships/slideLayout" Target="../slideLayouts/slideLayout1166.xml"/><Relationship Id="rId18" Type="http://schemas.openxmlformats.org/officeDocument/2006/relationships/slideLayout" Target="../slideLayouts/slideLayout1171.xml"/><Relationship Id="rId3" Type="http://schemas.openxmlformats.org/officeDocument/2006/relationships/slideLayout" Target="../slideLayouts/slideLayout1156.xml"/><Relationship Id="rId21" Type="http://schemas.openxmlformats.org/officeDocument/2006/relationships/slideLayout" Target="../slideLayouts/slideLayout1174.xml"/><Relationship Id="rId7" Type="http://schemas.openxmlformats.org/officeDocument/2006/relationships/slideLayout" Target="../slideLayouts/slideLayout1160.xml"/><Relationship Id="rId12" Type="http://schemas.openxmlformats.org/officeDocument/2006/relationships/slideLayout" Target="../slideLayouts/slideLayout1165.xml"/><Relationship Id="rId17" Type="http://schemas.openxmlformats.org/officeDocument/2006/relationships/slideLayout" Target="../slideLayouts/slideLayout1170.xml"/><Relationship Id="rId2" Type="http://schemas.openxmlformats.org/officeDocument/2006/relationships/slideLayout" Target="../slideLayouts/slideLayout1155.xml"/><Relationship Id="rId16" Type="http://schemas.openxmlformats.org/officeDocument/2006/relationships/slideLayout" Target="../slideLayouts/slideLayout1169.xml"/><Relationship Id="rId20" Type="http://schemas.openxmlformats.org/officeDocument/2006/relationships/slideLayout" Target="../slideLayouts/slideLayout1173.xml"/><Relationship Id="rId1" Type="http://schemas.openxmlformats.org/officeDocument/2006/relationships/slideLayout" Target="../slideLayouts/slideLayout1154.xml"/><Relationship Id="rId6" Type="http://schemas.openxmlformats.org/officeDocument/2006/relationships/slideLayout" Target="../slideLayouts/slideLayout1159.xml"/><Relationship Id="rId11" Type="http://schemas.openxmlformats.org/officeDocument/2006/relationships/slideLayout" Target="../slideLayouts/slideLayout1164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1158.xml"/><Relationship Id="rId15" Type="http://schemas.openxmlformats.org/officeDocument/2006/relationships/slideLayout" Target="../slideLayouts/slideLayout1168.xml"/><Relationship Id="rId23" Type="http://schemas.openxmlformats.org/officeDocument/2006/relationships/theme" Target="../theme/theme57.xml"/><Relationship Id="rId10" Type="http://schemas.openxmlformats.org/officeDocument/2006/relationships/slideLayout" Target="../slideLayouts/slideLayout1163.xml"/><Relationship Id="rId19" Type="http://schemas.openxmlformats.org/officeDocument/2006/relationships/slideLayout" Target="../slideLayouts/slideLayout1172.xml"/><Relationship Id="rId4" Type="http://schemas.openxmlformats.org/officeDocument/2006/relationships/slideLayout" Target="../slideLayouts/slideLayout1157.xml"/><Relationship Id="rId9" Type="http://schemas.openxmlformats.org/officeDocument/2006/relationships/slideLayout" Target="../slideLayouts/slideLayout1162.xml"/><Relationship Id="rId14" Type="http://schemas.openxmlformats.org/officeDocument/2006/relationships/slideLayout" Target="../slideLayouts/slideLayout1167.xml"/><Relationship Id="rId22" Type="http://schemas.openxmlformats.org/officeDocument/2006/relationships/slideLayout" Target="../slideLayouts/slideLayout1175.xml"/></Relationships>
</file>

<file path=ppt/slideMasters/_rels/slideMaster5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3.xml"/><Relationship Id="rId13" Type="http://schemas.openxmlformats.org/officeDocument/2006/relationships/slideLayout" Target="../slideLayouts/slideLayout1188.xml"/><Relationship Id="rId18" Type="http://schemas.openxmlformats.org/officeDocument/2006/relationships/slideLayout" Target="../slideLayouts/slideLayout1193.xml"/><Relationship Id="rId3" Type="http://schemas.openxmlformats.org/officeDocument/2006/relationships/slideLayout" Target="../slideLayouts/slideLayout1178.xml"/><Relationship Id="rId7" Type="http://schemas.openxmlformats.org/officeDocument/2006/relationships/slideLayout" Target="../slideLayouts/slideLayout1182.xml"/><Relationship Id="rId12" Type="http://schemas.openxmlformats.org/officeDocument/2006/relationships/slideLayout" Target="../slideLayouts/slideLayout1187.xml"/><Relationship Id="rId17" Type="http://schemas.openxmlformats.org/officeDocument/2006/relationships/slideLayout" Target="../slideLayouts/slideLayout1192.xml"/><Relationship Id="rId2" Type="http://schemas.openxmlformats.org/officeDocument/2006/relationships/slideLayout" Target="../slideLayouts/slideLayout1177.xml"/><Relationship Id="rId16" Type="http://schemas.openxmlformats.org/officeDocument/2006/relationships/slideLayout" Target="../slideLayouts/slideLayout1191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176.xml"/><Relationship Id="rId6" Type="http://schemas.openxmlformats.org/officeDocument/2006/relationships/slideLayout" Target="../slideLayouts/slideLayout1181.xml"/><Relationship Id="rId11" Type="http://schemas.openxmlformats.org/officeDocument/2006/relationships/slideLayout" Target="../slideLayouts/slideLayout1186.xml"/><Relationship Id="rId5" Type="http://schemas.openxmlformats.org/officeDocument/2006/relationships/slideLayout" Target="../slideLayouts/slideLayout1180.xml"/><Relationship Id="rId15" Type="http://schemas.openxmlformats.org/officeDocument/2006/relationships/slideLayout" Target="../slideLayouts/slideLayout1190.xml"/><Relationship Id="rId10" Type="http://schemas.openxmlformats.org/officeDocument/2006/relationships/slideLayout" Target="../slideLayouts/slideLayout1185.xml"/><Relationship Id="rId19" Type="http://schemas.openxmlformats.org/officeDocument/2006/relationships/theme" Target="../theme/theme58.xml"/><Relationship Id="rId4" Type="http://schemas.openxmlformats.org/officeDocument/2006/relationships/slideLayout" Target="../slideLayouts/slideLayout1179.xml"/><Relationship Id="rId9" Type="http://schemas.openxmlformats.org/officeDocument/2006/relationships/slideLayout" Target="../slideLayouts/slideLayout1184.xml"/><Relationship Id="rId14" Type="http://schemas.openxmlformats.org/officeDocument/2006/relationships/slideLayout" Target="../slideLayouts/slideLayout1189.xml"/></Relationships>
</file>

<file path=ppt/slideMasters/_rels/slideMaster5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1.xml"/><Relationship Id="rId13" Type="http://schemas.openxmlformats.org/officeDocument/2006/relationships/slideLayout" Target="../slideLayouts/slideLayout1206.xml"/><Relationship Id="rId3" Type="http://schemas.openxmlformats.org/officeDocument/2006/relationships/slideLayout" Target="../slideLayouts/slideLayout1196.xml"/><Relationship Id="rId7" Type="http://schemas.openxmlformats.org/officeDocument/2006/relationships/slideLayout" Target="../slideLayouts/slideLayout1200.xml"/><Relationship Id="rId12" Type="http://schemas.openxmlformats.org/officeDocument/2006/relationships/slideLayout" Target="../slideLayouts/slideLayout1205.xml"/><Relationship Id="rId2" Type="http://schemas.openxmlformats.org/officeDocument/2006/relationships/slideLayout" Target="../slideLayouts/slideLayout1195.xm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194.xml"/><Relationship Id="rId6" Type="http://schemas.openxmlformats.org/officeDocument/2006/relationships/slideLayout" Target="../slideLayouts/slideLayout1199.xml"/><Relationship Id="rId11" Type="http://schemas.openxmlformats.org/officeDocument/2006/relationships/slideLayout" Target="../slideLayouts/slideLayout1204.xml"/><Relationship Id="rId5" Type="http://schemas.openxmlformats.org/officeDocument/2006/relationships/slideLayout" Target="../slideLayouts/slideLayout1198.xml"/><Relationship Id="rId15" Type="http://schemas.openxmlformats.org/officeDocument/2006/relationships/theme" Target="../theme/theme59.xml"/><Relationship Id="rId10" Type="http://schemas.openxmlformats.org/officeDocument/2006/relationships/slideLayout" Target="../slideLayouts/slideLayout1203.xml"/><Relationship Id="rId4" Type="http://schemas.openxmlformats.org/officeDocument/2006/relationships/slideLayout" Target="../slideLayouts/slideLayout1197.xml"/><Relationship Id="rId9" Type="http://schemas.openxmlformats.org/officeDocument/2006/relationships/slideLayout" Target="../slideLayouts/slideLayout1202.xml"/><Relationship Id="rId14" Type="http://schemas.openxmlformats.org/officeDocument/2006/relationships/slideLayout" Target="../slideLayouts/slideLayout120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11.xml"/><Relationship Id="rId18" Type="http://schemas.openxmlformats.org/officeDocument/2006/relationships/tags" Target="../tags/tag4.xml"/><Relationship Id="rId3" Type="http://schemas.openxmlformats.org/officeDocument/2006/relationships/slideLayout" Target="../slideLayouts/slideLayout101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10.xml"/><Relationship Id="rId17" Type="http://schemas.openxmlformats.org/officeDocument/2006/relationships/vmlDrawing" Target="../drawings/vmlDrawing3.vml"/><Relationship Id="rId2" Type="http://schemas.openxmlformats.org/officeDocument/2006/relationships/slideLayout" Target="../slideLayouts/slideLayout100.xml"/><Relationship Id="rId16" Type="http://schemas.openxmlformats.org/officeDocument/2006/relationships/theme" Target="../theme/theme6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9.xml"/><Relationship Id="rId5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08.xml"/><Relationship Id="rId19" Type="http://schemas.openxmlformats.org/officeDocument/2006/relationships/oleObject" Target="../embeddings/oleObject3.bin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12.xml"/></Relationships>
</file>

<file path=ppt/slideMasters/_rels/slideMaster6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5.xml"/><Relationship Id="rId13" Type="http://schemas.openxmlformats.org/officeDocument/2006/relationships/slideLayout" Target="../slideLayouts/slideLayout1220.xml"/><Relationship Id="rId18" Type="http://schemas.openxmlformats.org/officeDocument/2006/relationships/slideLayout" Target="../slideLayouts/slideLayout1225.xml"/><Relationship Id="rId3" Type="http://schemas.openxmlformats.org/officeDocument/2006/relationships/slideLayout" Target="../slideLayouts/slideLayout1210.xml"/><Relationship Id="rId7" Type="http://schemas.openxmlformats.org/officeDocument/2006/relationships/slideLayout" Target="../slideLayouts/slideLayout1214.xml"/><Relationship Id="rId12" Type="http://schemas.openxmlformats.org/officeDocument/2006/relationships/slideLayout" Target="../slideLayouts/slideLayout1219.xml"/><Relationship Id="rId17" Type="http://schemas.openxmlformats.org/officeDocument/2006/relationships/slideLayout" Target="../slideLayouts/slideLayout1224.xml"/><Relationship Id="rId2" Type="http://schemas.openxmlformats.org/officeDocument/2006/relationships/slideLayout" Target="../slideLayouts/slideLayout1209.xml"/><Relationship Id="rId16" Type="http://schemas.openxmlformats.org/officeDocument/2006/relationships/slideLayout" Target="../slideLayouts/slideLayout1223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208.xml"/><Relationship Id="rId6" Type="http://schemas.openxmlformats.org/officeDocument/2006/relationships/slideLayout" Target="../slideLayouts/slideLayout1213.xml"/><Relationship Id="rId11" Type="http://schemas.openxmlformats.org/officeDocument/2006/relationships/slideLayout" Target="../slideLayouts/slideLayout1218.xml"/><Relationship Id="rId5" Type="http://schemas.openxmlformats.org/officeDocument/2006/relationships/slideLayout" Target="../slideLayouts/slideLayout1212.xml"/><Relationship Id="rId15" Type="http://schemas.openxmlformats.org/officeDocument/2006/relationships/slideLayout" Target="../slideLayouts/slideLayout1222.xml"/><Relationship Id="rId10" Type="http://schemas.openxmlformats.org/officeDocument/2006/relationships/slideLayout" Target="../slideLayouts/slideLayout1217.xml"/><Relationship Id="rId19" Type="http://schemas.openxmlformats.org/officeDocument/2006/relationships/theme" Target="../theme/theme60.xml"/><Relationship Id="rId4" Type="http://schemas.openxmlformats.org/officeDocument/2006/relationships/slideLayout" Target="../slideLayouts/slideLayout1211.xml"/><Relationship Id="rId9" Type="http://schemas.openxmlformats.org/officeDocument/2006/relationships/slideLayout" Target="../slideLayouts/slideLayout1216.xml"/><Relationship Id="rId14" Type="http://schemas.openxmlformats.org/officeDocument/2006/relationships/slideLayout" Target="../slideLayouts/slideLayout1221.xml"/></Relationships>
</file>

<file path=ppt/slideMasters/_rels/slideMaster6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3.xml"/><Relationship Id="rId13" Type="http://schemas.openxmlformats.org/officeDocument/2006/relationships/slideLayout" Target="../slideLayouts/slideLayout1238.xml"/><Relationship Id="rId18" Type="http://schemas.openxmlformats.org/officeDocument/2006/relationships/slideLayout" Target="../slideLayouts/slideLayout1243.xml"/><Relationship Id="rId26" Type="http://schemas.openxmlformats.org/officeDocument/2006/relationships/slideLayout" Target="../slideLayouts/slideLayout1251.xml"/><Relationship Id="rId39" Type="http://schemas.openxmlformats.org/officeDocument/2006/relationships/slideLayout" Target="../slideLayouts/slideLayout1264.xml"/><Relationship Id="rId3" Type="http://schemas.openxmlformats.org/officeDocument/2006/relationships/slideLayout" Target="../slideLayouts/slideLayout1228.xml"/><Relationship Id="rId21" Type="http://schemas.openxmlformats.org/officeDocument/2006/relationships/slideLayout" Target="../slideLayouts/slideLayout1246.xml"/><Relationship Id="rId34" Type="http://schemas.openxmlformats.org/officeDocument/2006/relationships/slideLayout" Target="../slideLayouts/slideLayout1259.xml"/><Relationship Id="rId42" Type="http://schemas.openxmlformats.org/officeDocument/2006/relationships/slideLayout" Target="../slideLayouts/slideLayout1267.xml"/><Relationship Id="rId7" Type="http://schemas.openxmlformats.org/officeDocument/2006/relationships/slideLayout" Target="../slideLayouts/slideLayout1232.xml"/><Relationship Id="rId12" Type="http://schemas.openxmlformats.org/officeDocument/2006/relationships/slideLayout" Target="../slideLayouts/slideLayout1237.xml"/><Relationship Id="rId17" Type="http://schemas.openxmlformats.org/officeDocument/2006/relationships/slideLayout" Target="../slideLayouts/slideLayout1242.xml"/><Relationship Id="rId25" Type="http://schemas.openxmlformats.org/officeDocument/2006/relationships/slideLayout" Target="../slideLayouts/slideLayout1250.xml"/><Relationship Id="rId33" Type="http://schemas.openxmlformats.org/officeDocument/2006/relationships/slideLayout" Target="../slideLayouts/slideLayout1258.xml"/><Relationship Id="rId38" Type="http://schemas.openxmlformats.org/officeDocument/2006/relationships/slideLayout" Target="../slideLayouts/slideLayout1263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227.xml"/><Relationship Id="rId16" Type="http://schemas.openxmlformats.org/officeDocument/2006/relationships/slideLayout" Target="../slideLayouts/slideLayout1241.xml"/><Relationship Id="rId20" Type="http://schemas.openxmlformats.org/officeDocument/2006/relationships/slideLayout" Target="../slideLayouts/slideLayout1245.xml"/><Relationship Id="rId29" Type="http://schemas.openxmlformats.org/officeDocument/2006/relationships/slideLayout" Target="../slideLayouts/slideLayout1254.xml"/><Relationship Id="rId41" Type="http://schemas.openxmlformats.org/officeDocument/2006/relationships/slideLayout" Target="../slideLayouts/slideLayout1266.xml"/><Relationship Id="rId1" Type="http://schemas.openxmlformats.org/officeDocument/2006/relationships/slideLayout" Target="../slideLayouts/slideLayout1226.xml"/><Relationship Id="rId6" Type="http://schemas.openxmlformats.org/officeDocument/2006/relationships/slideLayout" Target="../slideLayouts/slideLayout1231.xml"/><Relationship Id="rId11" Type="http://schemas.openxmlformats.org/officeDocument/2006/relationships/slideLayout" Target="../slideLayouts/slideLayout1236.xml"/><Relationship Id="rId24" Type="http://schemas.openxmlformats.org/officeDocument/2006/relationships/slideLayout" Target="../slideLayouts/slideLayout1249.xml"/><Relationship Id="rId32" Type="http://schemas.openxmlformats.org/officeDocument/2006/relationships/slideLayout" Target="../slideLayouts/slideLayout1257.xml"/><Relationship Id="rId37" Type="http://schemas.openxmlformats.org/officeDocument/2006/relationships/slideLayout" Target="../slideLayouts/slideLayout1262.xml"/><Relationship Id="rId40" Type="http://schemas.openxmlformats.org/officeDocument/2006/relationships/slideLayout" Target="../slideLayouts/slideLayout1265.xml"/><Relationship Id="rId45" Type="http://schemas.openxmlformats.org/officeDocument/2006/relationships/theme" Target="../theme/theme61.xml"/><Relationship Id="rId5" Type="http://schemas.openxmlformats.org/officeDocument/2006/relationships/slideLayout" Target="../slideLayouts/slideLayout1230.xml"/><Relationship Id="rId15" Type="http://schemas.openxmlformats.org/officeDocument/2006/relationships/slideLayout" Target="../slideLayouts/slideLayout1240.xml"/><Relationship Id="rId23" Type="http://schemas.openxmlformats.org/officeDocument/2006/relationships/slideLayout" Target="../slideLayouts/slideLayout1248.xml"/><Relationship Id="rId28" Type="http://schemas.openxmlformats.org/officeDocument/2006/relationships/slideLayout" Target="../slideLayouts/slideLayout1253.xml"/><Relationship Id="rId36" Type="http://schemas.openxmlformats.org/officeDocument/2006/relationships/slideLayout" Target="../slideLayouts/slideLayout1261.xml"/><Relationship Id="rId10" Type="http://schemas.openxmlformats.org/officeDocument/2006/relationships/slideLayout" Target="../slideLayouts/slideLayout1235.xml"/><Relationship Id="rId19" Type="http://schemas.openxmlformats.org/officeDocument/2006/relationships/slideLayout" Target="../slideLayouts/slideLayout1244.xml"/><Relationship Id="rId31" Type="http://schemas.openxmlformats.org/officeDocument/2006/relationships/slideLayout" Target="../slideLayouts/slideLayout1256.xml"/><Relationship Id="rId44" Type="http://schemas.openxmlformats.org/officeDocument/2006/relationships/slideLayout" Target="../slideLayouts/slideLayout1269.xml"/><Relationship Id="rId4" Type="http://schemas.openxmlformats.org/officeDocument/2006/relationships/slideLayout" Target="../slideLayouts/slideLayout1229.xml"/><Relationship Id="rId9" Type="http://schemas.openxmlformats.org/officeDocument/2006/relationships/slideLayout" Target="../slideLayouts/slideLayout1234.xml"/><Relationship Id="rId14" Type="http://schemas.openxmlformats.org/officeDocument/2006/relationships/slideLayout" Target="../slideLayouts/slideLayout1239.xml"/><Relationship Id="rId22" Type="http://schemas.openxmlformats.org/officeDocument/2006/relationships/slideLayout" Target="../slideLayouts/slideLayout1247.xml"/><Relationship Id="rId27" Type="http://schemas.openxmlformats.org/officeDocument/2006/relationships/slideLayout" Target="../slideLayouts/slideLayout1252.xml"/><Relationship Id="rId30" Type="http://schemas.openxmlformats.org/officeDocument/2006/relationships/slideLayout" Target="../slideLayouts/slideLayout1255.xml"/><Relationship Id="rId35" Type="http://schemas.openxmlformats.org/officeDocument/2006/relationships/slideLayout" Target="../slideLayouts/slideLayout1260.xml"/><Relationship Id="rId43" Type="http://schemas.openxmlformats.org/officeDocument/2006/relationships/slideLayout" Target="../slideLayouts/slideLayout1268.xml"/></Relationships>
</file>

<file path=ppt/slideMasters/_rels/slideMaster6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7.xml"/><Relationship Id="rId13" Type="http://schemas.openxmlformats.org/officeDocument/2006/relationships/slideLayout" Target="../slideLayouts/slideLayout1282.xml"/><Relationship Id="rId18" Type="http://schemas.openxmlformats.org/officeDocument/2006/relationships/slideLayout" Target="../slideLayouts/slideLayout1287.xml"/><Relationship Id="rId26" Type="http://schemas.openxmlformats.org/officeDocument/2006/relationships/slideLayout" Target="../slideLayouts/slideLayout1295.xml"/><Relationship Id="rId39" Type="http://schemas.openxmlformats.org/officeDocument/2006/relationships/slideLayout" Target="../slideLayouts/slideLayout1308.xml"/><Relationship Id="rId3" Type="http://schemas.openxmlformats.org/officeDocument/2006/relationships/slideLayout" Target="../slideLayouts/slideLayout1272.xml"/><Relationship Id="rId21" Type="http://schemas.openxmlformats.org/officeDocument/2006/relationships/slideLayout" Target="../slideLayouts/slideLayout1290.xml"/><Relationship Id="rId34" Type="http://schemas.openxmlformats.org/officeDocument/2006/relationships/slideLayout" Target="../slideLayouts/slideLayout1303.xml"/><Relationship Id="rId42" Type="http://schemas.openxmlformats.org/officeDocument/2006/relationships/slideLayout" Target="../slideLayouts/slideLayout1311.xml"/><Relationship Id="rId7" Type="http://schemas.openxmlformats.org/officeDocument/2006/relationships/slideLayout" Target="../slideLayouts/slideLayout1276.xml"/><Relationship Id="rId12" Type="http://schemas.openxmlformats.org/officeDocument/2006/relationships/slideLayout" Target="../slideLayouts/slideLayout1281.xml"/><Relationship Id="rId17" Type="http://schemas.openxmlformats.org/officeDocument/2006/relationships/slideLayout" Target="../slideLayouts/slideLayout1286.xml"/><Relationship Id="rId25" Type="http://schemas.openxmlformats.org/officeDocument/2006/relationships/slideLayout" Target="../slideLayouts/slideLayout1294.xml"/><Relationship Id="rId33" Type="http://schemas.openxmlformats.org/officeDocument/2006/relationships/slideLayout" Target="../slideLayouts/slideLayout1302.xml"/><Relationship Id="rId38" Type="http://schemas.openxmlformats.org/officeDocument/2006/relationships/slideLayout" Target="../slideLayouts/slideLayout1307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271.xml"/><Relationship Id="rId16" Type="http://schemas.openxmlformats.org/officeDocument/2006/relationships/slideLayout" Target="../slideLayouts/slideLayout1285.xml"/><Relationship Id="rId20" Type="http://schemas.openxmlformats.org/officeDocument/2006/relationships/slideLayout" Target="../slideLayouts/slideLayout1289.xml"/><Relationship Id="rId29" Type="http://schemas.openxmlformats.org/officeDocument/2006/relationships/slideLayout" Target="../slideLayouts/slideLayout1298.xml"/><Relationship Id="rId41" Type="http://schemas.openxmlformats.org/officeDocument/2006/relationships/slideLayout" Target="../slideLayouts/slideLayout1310.xml"/><Relationship Id="rId1" Type="http://schemas.openxmlformats.org/officeDocument/2006/relationships/slideLayout" Target="../slideLayouts/slideLayout1270.xml"/><Relationship Id="rId6" Type="http://schemas.openxmlformats.org/officeDocument/2006/relationships/slideLayout" Target="../slideLayouts/slideLayout1275.xml"/><Relationship Id="rId11" Type="http://schemas.openxmlformats.org/officeDocument/2006/relationships/slideLayout" Target="../slideLayouts/slideLayout1280.xml"/><Relationship Id="rId24" Type="http://schemas.openxmlformats.org/officeDocument/2006/relationships/slideLayout" Target="../slideLayouts/slideLayout1293.xml"/><Relationship Id="rId32" Type="http://schemas.openxmlformats.org/officeDocument/2006/relationships/slideLayout" Target="../slideLayouts/slideLayout1301.xml"/><Relationship Id="rId37" Type="http://schemas.openxmlformats.org/officeDocument/2006/relationships/slideLayout" Target="../slideLayouts/slideLayout1306.xml"/><Relationship Id="rId40" Type="http://schemas.openxmlformats.org/officeDocument/2006/relationships/slideLayout" Target="../slideLayouts/slideLayout1309.xml"/><Relationship Id="rId45" Type="http://schemas.openxmlformats.org/officeDocument/2006/relationships/theme" Target="../theme/theme62.xml"/><Relationship Id="rId5" Type="http://schemas.openxmlformats.org/officeDocument/2006/relationships/slideLayout" Target="../slideLayouts/slideLayout1274.xml"/><Relationship Id="rId15" Type="http://schemas.openxmlformats.org/officeDocument/2006/relationships/slideLayout" Target="../slideLayouts/slideLayout1284.xml"/><Relationship Id="rId23" Type="http://schemas.openxmlformats.org/officeDocument/2006/relationships/slideLayout" Target="../slideLayouts/slideLayout1292.xml"/><Relationship Id="rId28" Type="http://schemas.openxmlformats.org/officeDocument/2006/relationships/slideLayout" Target="../slideLayouts/slideLayout1297.xml"/><Relationship Id="rId36" Type="http://schemas.openxmlformats.org/officeDocument/2006/relationships/slideLayout" Target="../slideLayouts/slideLayout1305.xml"/><Relationship Id="rId10" Type="http://schemas.openxmlformats.org/officeDocument/2006/relationships/slideLayout" Target="../slideLayouts/slideLayout1279.xml"/><Relationship Id="rId19" Type="http://schemas.openxmlformats.org/officeDocument/2006/relationships/slideLayout" Target="../slideLayouts/slideLayout1288.xml"/><Relationship Id="rId31" Type="http://schemas.openxmlformats.org/officeDocument/2006/relationships/slideLayout" Target="../slideLayouts/slideLayout1300.xml"/><Relationship Id="rId44" Type="http://schemas.openxmlformats.org/officeDocument/2006/relationships/slideLayout" Target="../slideLayouts/slideLayout1313.xml"/><Relationship Id="rId4" Type="http://schemas.openxmlformats.org/officeDocument/2006/relationships/slideLayout" Target="../slideLayouts/slideLayout1273.xml"/><Relationship Id="rId9" Type="http://schemas.openxmlformats.org/officeDocument/2006/relationships/slideLayout" Target="../slideLayouts/slideLayout1278.xml"/><Relationship Id="rId14" Type="http://schemas.openxmlformats.org/officeDocument/2006/relationships/slideLayout" Target="../slideLayouts/slideLayout1283.xml"/><Relationship Id="rId22" Type="http://schemas.openxmlformats.org/officeDocument/2006/relationships/slideLayout" Target="../slideLayouts/slideLayout1291.xml"/><Relationship Id="rId27" Type="http://schemas.openxmlformats.org/officeDocument/2006/relationships/slideLayout" Target="../slideLayouts/slideLayout1296.xml"/><Relationship Id="rId30" Type="http://schemas.openxmlformats.org/officeDocument/2006/relationships/slideLayout" Target="../slideLayouts/slideLayout1299.xml"/><Relationship Id="rId35" Type="http://schemas.openxmlformats.org/officeDocument/2006/relationships/slideLayout" Target="../slideLayouts/slideLayout1304.xml"/><Relationship Id="rId43" Type="http://schemas.openxmlformats.org/officeDocument/2006/relationships/slideLayout" Target="../slideLayouts/slideLayout1312.xml"/></Relationships>
</file>

<file path=ppt/slideMasters/_rels/slideMaster6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1.xml"/><Relationship Id="rId13" Type="http://schemas.openxmlformats.org/officeDocument/2006/relationships/slideLayout" Target="../slideLayouts/slideLayout1326.xml"/><Relationship Id="rId18" Type="http://schemas.openxmlformats.org/officeDocument/2006/relationships/slideLayout" Target="../slideLayouts/slideLayout1331.xml"/><Relationship Id="rId3" Type="http://schemas.openxmlformats.org/officeDocument/2006/relationships/slideLayout" Target="../slideLayouts/slideLayout1316.xml"/><Relationship Id="rId7" Type="http://schemas.openxmlformats.org/officeDocument/2006/relationships/slideLayout" Target="../slideLayouts/slideLayout1320.xml"/><Relationship Id="rId12" Type="http://schemas.openxmlformats.org/officeDocument/2006/relationships/slideLayout" Target="../slideLayouts/slideLayout1325.xml"/><Relationship Id="rId17" Type="http://schemas.openxmlformats.org/officeDocument/2006/relationships/slideLayout" Target="../slideLayouts/slideLayout1330.xml"/><Relationship Id="rId2" Type="http://schemas.openxmlformats.org/officeDocument/2006/relationships/slideLayout" Target="../slideLayouts/slideLayout1315.xml"/><Relationship Id="rId16" Type="http://schemas.openxmlformats.org/officeDocument/2006/relationships/slideLayout" Target="../slideLayouts/slideLayout1329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314.xml"/><Relationship Id="rId6" Type="http://schemas.openxmlformats.org/officeDocument/2006/relationships/slideLayout" Target="../slideLayouts/slideLayout1319.xml"/><Relationship Id="rId11" Type="http://schemas.openxmlformats.org/officeDocument/2006/relationships/slideLayout" Target="../slideLayouts/slideLayout1324.xml"/><Relationship Id="rId5" Type="http://schemas.openxmlformats.org/officeDocument/2006/relationships/slideLayout" Target="../slideLayouts/slideLayout1318.xml"/><Relationship Id="rId15" Type="http://schemas.openxmlformats.org/officeDocument/2006/relationships/slideLayout" Target="../slideLayouts/slideLayout1328.xml"/><Relationship Id="rId10" Type="http://schemas.openxmlformats.org/officeDocument/2006/relationships/slideLayout" Target="../slideLayouts/slideLayout1323.xml"/><Relationship Id="rId19" Type="http://schemas.openxmlformats.org/officeDocument/2006/relationships/theme" Target="../theme/theme63.xml"/><Relationship Id="rId4" Type="http://schemas.openxmlformats.org/officeDocument/2006/relationships/slideLayout" Target="../slideLayouts/slideLayout1317.xml"/><Relationship Id="rId9" Type="http://schemas.openxmlformats.org/officeDocument/2006/relationships/slideLayout" Target="../slideLayouts/slideLayout1322.xml"/><Relationship Id="rId14" Type="http://schemas.openxmlformats.org/officeDocument/2006/relationships/slideLayout" Target="../slideLayouts/slideLayout1327.xml"/></Relationships>
</file>

<file path=ppt/slideMasters/_rels/slideMaster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3" Type="http://schemas.openxmlformats.org/officeDocument/2006/relationships/slideLayout" Target="../slideLayouts/slideLayout1334.xml"/><Relationship Id="rId7" Type="http://schemas.openxmlformats.org/officeDocument/2006/relationships/tags" Target="../tags/tag30.xml"/><Relationship Id="rId2" Type="http://schemas.openxmlformats.org/officeDocument/2006/relationships/slideLayout" Target="../slideLayouts/slideLayout1333.xml"/><Relationship Id="rId1" Type="http://schemas.openxmlformats.org/officeDocument/2006/relationships/slideLayout" Target="../slideLayouts/slideLayout1332.xml"/><Relationship Id="rId6" Type="http://schemas.openxmlformats.org/officeDocument/2006/relationships/vmlDrawing" Target="../drawings/vmlDrawing29.vml"/><Relationship Id="rId5" Type="http://schemas.openxmlformats.org/officeDocument/2006/relationships/theme" Target="../theme/theme64.xml"/><Relationship Id="rId4" Type="http://schemas.openxmlformats.org/officeDocument/2006/relationships/slideLayout" Target="../slideLayouts/slideLayout1335.xml"/><Relationship Id="rId9" Type="http://schemas.openxmlformats.org/officeDocument/2006/relationships/image" Target="../media/image15.emf"/></Relationships>
</file>

<file path=ppt/slideMasters/_rels/slideMaster6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3.xml"/><Relationship Id="rId13" Type="http://schemas.openxmlformats.org/officeDocument/2006/relationships/slideLayout" Target="../slideLayouts/slideLayout1348.xml"/><Relationship Id="rId18" Type="http://schemas.openxmlformats.org/officeDocument/2006/relationships/tags" Target="../tags/tag31.xml"/><Relationship Id="rId3" Type="http://schemas.openxmlformats.org/officeDocument/2006/relationships/slideLayout" Target="../slideLayouts/slideLayout1338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1342.xml"/><Relationship Id="rId12" Type="http://schemas.openxmlformats.org/officeDocument/2006/relationships/slideLayout" Target="../slideLayouts/slideLayout1347.xml"/><Relationship Id="rId17" Type="http://schemas.openxmlformats.org/officeDocument/2006/relationships/vmlDrawing" Target="../drawings/vmlDrawing30.vml"/><Relationship Id="rId2" Type="http://schemas.openxmlformats.org/officeDocument/2006/relationships/slideLayout" Target="../slideLayouts/slideLayout1337.xml"/><Relationship Id="rId16" Type="http://schemas.openxmlformats.org/officeDocument/2006/relationships/theme" Target="../theme/theme65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1336.xml"/><Relationship Id="rId6" Type="http://schemas.openxmlformats.org/officeDocument/2006/relationships/slideLayout" Target="../slideLayouts/slideLayout1341.xml"/><Relationship Id="rId11" Type="http://schemas.openxmlformats.org/officeDocument/2006/relationships/slideLayout" Target="../slideLayouts/slideLayout1346.xml"/><Relationship Id="rId5" Type="http://schemas.openxmlformats.org/officeDocument/2006/relationships/slideLayout" Target="../slideLayouts/slideLayout1340.xml"/><Relationship Id="rId15" Type="http://schemas.openxmlformats.org/officeDocument/2006/relationships/slideLayout" Target="../slideLayouts/slideLayout1350.xml"/><Relationship Id="rId10" Type="http://schemas.openxmlformats.org/officeDocument/2006/relationships/slideLayout" Target="../slideLayouts/slideLayout1345.xml"/><Relationship Id="rId19" Type="http://schemas.openxmlformats.org/officeDocument/2006/relationships/oleObject" Target="../embeddings/oleObject30.bin"/><Relationship Id="rId4" Type="http://schemas.openxmlformats.org/officeDocument/2006/relationships/slideLayout" Target="../slideLayouts/slideLayout1339.xml"/><Relationship Id="rId9" Type="http://schemas.openxmlformats.org/officeDocument/2006/relationships/slideLayout" Target="../slideLayouts/slideLayout1344.xml"/><Relationship Id="rId14" Type="http://schemas.openxmlformats.org/officeDocument/2006/relationships/slideLayout" Target="../slideLayouts/slideLayout1349.xml"/></Relationships>
</file>

<file path=ppt/slideMasters/_rels/slideMaster6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8.xml"/><Relationship Id="rId13" Type="http://schemas.openxmlformats.org/officeDocument/2006/relationships/slideLayout" Target="../slideLayouts/slideLayout1363.xml"/><Relationship Id="rId18" Type="http://schemas.openxmlformats.org/officeDocument/2006/relationships/vmlDrawing" Target="../drawings/vmlDrawing31.vml"/><Relationship Id="rId3" Type="http://schemas.openxmlformats.org/officeDocument/2006/relationships/slideLayout" Target="../slideLayouts/slideLayout1353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357.xml"/><Relationship Id="rId12" Type="http://schemas.openxmlformats.org/officeDocument/2006/relationships/slideLayout" Target="../slideLayouts/slideLayout1362.xml"/><Relationship Id="rId17" Type="http://schemas.openxmlformats.org/officeDocument/2006/relationships/theme" Target="../theme/theme66.xml"/><Relationship Id="rId2" Type="http://schemas.openxmlformats.org/officeDocument/2006/relationships/slideLayout" Target="../slideLayouts/slideLayout1352.xml"/><Relationship Id="rId16" Type="http://schemas.openxmlformats.org/officeDocument/2006/relationships/slideLayout" Target="../slideLayouts/slideLayout1366.xml"/><Relationship Id="rId20" Type="http://schemas.openxmlformats.org/officeDocument/2006/relationships/oleObject" Target="../embeddings/oleObject31.bin"/><Relationship Id="rId1" Type="http://schemas.openxmlformats.org/officeDocument/2006/relationships/slideLayout" Target="../slideLayouts/slideLayout1351.xml"/><Relationship Id="rId6" Type="http://schemas.openxmlformats.org/officeDocument/2006/relationships/slideLayout" Target="../slideLayouts/slideLayout1356.xml"/><Relationship Id="rId11" Type="http://schemas.openxmlformats.org/officeDocument/2006/relationships/slideLayout" Target="../slideLayouts/slideLayout1361.xml"/><Relationship Id="rId5" Type="http://schemas.openxmlformats.org/officeDocument/2006/relationships/slideLayout" Target="../slideLayouts/slideLayout1355.xml"/><Relationship Id="rId15" Type="http://schemas.openxmlformats.org/officeDocument/2006/relationships/slideLayout" Target="../slideLayouts/slideLayout1365.xml"/><Relationship Id="rId10" Type="http://schemas.openxmlformats.org/officeDocument/2006/relationships/slideLayout" Target="../slideLayouts/slideLayout1360.xml"/><Relationship Id="rId19" Type="http://schemas.openxmlformats.org/officeDocument/2006/relationships/tags" Target="../tags/tag32.xml"/><Relationship Id="rId4" Type="http://schemas.openxmlformats.org/officeDocument/2006/relationships/slideLayout" Target="../slideLayouts/slideLayout1354.xml"/><Relationship Id="rId9" Type="http://schemas.openxmlformats.org/officeDocument/2006/relationships/slideLayout" Target="../slideLayouts/slideLayout1359.xml"/><Relationship Id="rId14" Type="http://schemas.openxmlformats.org/officeDocument/2006/relationships/slideLayout" Target="../slideLayouts/slideLayout1364.xml"/><Relationship Id="rId22" Type="http://schemas.openxmlformats.org/officeDocument/2006/relationships/image" Target="../media/image10.png"/></Relationships>
</file>

<file path=ppt/slideMasters/_rels/slideMaster6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4.xml"/><Relationship Id="rId13" Type="http://schemas.openxmlformats.org/officeDocument/2006/relationships/slideLayout" Target="../slideLayouts/slideLayout1379.xml"/><Relationship Id="rId18" Type="http://schemas.openxmlformats.org/officeDocument/2006/relationships/tags" Target="../tags/tag33.xml"/><Relationship Id="rId3" Type="http://schemas.openxmlformats.org/officeDocument/2006/relationships/slideLayout" Target="../slideLayouts/slideLayout1369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1373.xml"/><Relationship Id="rId12" Type="http://schemas.openxmlformats.org/officeDocument/2006/relationships/slideLayout" Target="../slideLayouts/slideLayout1378.xml"/><Relationship Id="rId17" Type="http://schemas.openxmlformats.org/officeDocument/2006/relationships/vmlDrawing" Target="../drawings/vmlDrawing32.vml"/><Relationship Id="rId2" Type="http://schemas.openxmlformats.org/officeDocument/2006/relationships/slideLayout" Target="../slideLayouts/slideLayout1368.xml"/><Relationship Id="rId16" Type="http://schemas.openxmlformats.org/officeDocument/2006/relationships/theme" Target="../theme/theme67.xml"/><Relationship Id="rId20" Type="http://schemas.openxmlformats.org/officeDocument/2006/relationships/image" Target="../media/image15.emf"/><Relationship Id="rId1" Type="http://schemas.openxmlformats.org/officeDocument/2006/relationships/slideLayout" Target="../slideLayouts/slideLayout1367.xml"/><Relationship Id="rId6" Type="http://schemas.openxmlformats.org/officeDocument/2006/relationships/slideLayout" Target="../slideLayouts/slideLayout1372.xml"/><Relationship Id="rId11" Type="http://schemas.openxmlformats.org/officeDocument/2006/relationships/slideLayout" Target="../slideLayouts/slideLayout1377.xml"/><Relationship Id="rId5" Type="http://schemas.openxmlformats.org/officeDocument/2006/relationships/slideLayout" Target="../slideLayouts/slideLayout1371.xml"/><Relationship Id="rId15" Type="http://schemas.openxmlformats.org/officeDocument/2006/relationships/slideLayout" Target="../slideLayouts/slideLayout1381.xml"/><Relationship Id="rId10" Type="http://schemas.openxmlformats.org/officeDocument/2006/relationships/slideLayout" Target="../slideLayouts/slideLayout1376.xml"/><Relationship Id="rId19" Type="http://schemas.openxmlformats.org/officeDocument/2006/relationships/oleObject" Target="../embeddings/oleObject32.bin"/><Relationship Id="rId4" Type="http://schemas.openxmlformats.org/officeDocument/2006/relationships/slideLayout" Target="../slideLayouts/slideLayout1370.xml"/><Relationship Id="rId9" Type="http://schemas.openxmlformats.org/officeDocument/2006/relationships/slideLayout" Target="../slideLayouts/slideLayout1375.xml"/><Relationship Id="rId14" Type="http://schemas.openxmlformats.org/officeDocument/2006/relationships/slideLayout" Target="../slideLayouts/slideLayout1380.xml"/></Relationships>
</file>

<file path=ppt/slideMasters/_rels/slideMaster6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9.xml"/><Relationship Id="rId13" Type="http://schemas.openxmlformats.org/officeDocument/2006/relationships/slideLayout" Target="../slideLayouts/slideLayout1394.xml"/><Relationship Id="rId18" Type="http://schemas.openxmlformats.org/officeDocument/2006/relationships/slideLayout" Target="../slideLayouts/slideLayout1399.xml"/><Relationship Id="rId26" Type="http://schemas.openxmlformats.org/officeDocument/2006/relationships/slideLayout" Target="../slideLayouts/slideLayout1407.xml"/><Relationship Id="rId39" Type="http://schemas.openxmlformats.org/officeDocument/2006/relationships/slideLayout" Target="../slideLayouts/slideLayout1420.xml"/><Relationship Id="rId3" Type="http://schemas.openxmlformats.org/officeDocument/2006/relationships/slideLayout" Target="../slideLayouts/slideLayout1384.xml"/><Relationship Id="rId21" Type="http://schemas.openxmlformats.org/officeDocument/2006/relationships/slideLayout" Target="../slideLayouts/slideLayout1402.xml"/><Relationship Id="rId34" Type="http://schemas.openxmlformats.org/officeDocument/2006/relationships/slideLayout" Target="../slideLayouts/slideLayout1415.xml"/><Relationship Id="rId42" Type="http://schemas.openxmlformats.org/officeDocument/2006/relationships/slideLayout" Target="../slideLayouts/slideLayout1423.xml"/><Relationship Id="rId47" Type="http://schemas.openxmlformats.org/officeDocument/2006/relationships/image" Target="../media/image1.png"/><Relationship Id="rId7" Type="http://schemas.openxmlformats.org/officeDocument/2006/relationships/slideLayout" Target="../slideLayouts/slideLayout1388.xml"/><Relationship Id="rId12" Type="http://schemas.openxmlformats.org/officeDocument/2006/relationships/slideLayout" Target="../slideLayouts/slideLayout1393.xml"/><Relationship Id="rId17" Type="http://schemas.openxmlformats.org/officeDocument/2006/relationships/slideLayout" Target="../slideLayouts/slideLayout1398.xml"/><Relationship Id="rId25" Type="http://schemas.openxmlformats.org/officeDocument/2006/relationships/slideLayout" Target="../slideLayouts/slideLayout1406.xml"/><Relationship Id="rId33" Type="http://schemas.openxmlformats.org/officeDocument/2006/relationships/slideLayout" Target="../slideLayouts/slideLayout1414.xml"/><Relationship Id="rId38" Type="http://schemas.openxmlformats.org/officeDocument/2006/relationships/slideLayout" Target="../slideLayouts/slideLayout1419.xml"/><Relationship Id="rId46" Type="http://schemas.openxmlformats.org/officeDocument/2006/relationships/theme" Target="../theme/theme68.xml"/><Relationship Id="rId2" Type="http://schemas.openxmlformats.org/officeDocument/2006/relationships/slideLayout" Target="../slideLayouts/slideLayout1383.xml"/><Relationship Id="rId16" Type="http://schemas.openxmlformats.org/officeDocument/2006/relationships/slideLayout" Target="../slideLayouts/slideLayout1397.xml"/><Relationship Id="rId20" Type="http://schemas.openxmlformats.org/officeDocument/2006/relationships/slideLayout" Target="../slideLayouts/slideLayout1401.xml"/><Relationship Id="rId29" Type="http://schemas.openxmlformats.org/officeDocument/2006/relationships/slideLayout" Target="../slideLayouts/slideLayout1410.xml"/><Relationship Id="rId41" Type="http://schemas.openxmlformats.org/officeDocument/2006/relationships/slideLayout" Target="../slideLayouts/slideLayout1422.xml"/><Relationship Id="rId1" Type="http://schemas.openxmlformats.org/officeDocument/2006/relationships/slideLayout" Target="../slideLayouts/slideLayout1382.xml"/><Relationship Id="rId6" Type="http://schemas.openxmlformats.org/officeDocument/2006/relationships/slideLayout" Target="../slideLayouts/slideLayout1387.xml"/><Relationship Id="rId11" Type="http://schemas.openxmlformats.org/officeDocument/2006/relationships/slideLayout" Target="../slideLayouts/slideLayout1392.xml"/><Relationship Id="rId24" Type="http://schemas.openxmlformats.org/officeDocument/2006/relationships/slideLayout" Target="../slideLayouts/slideLayout1405.xml"/><Relationship Id="rId32" Type="http://schemas.openxmlformats.org/officeDocument/2006/relationships/slideLayout" Target="../slideLayouts/slideLayout1413.xml"/><Relationship Id="rId37" Type="http://schemas.openxmlformats.org/officeDocument/2006/relationships/slideLayout" Target="../slideLayouts/slideLayout1418.xml"/><Relationship Id="rId40" Type="http://schemas.openxmlformats.org/officeDocument/2006/relationships/slideLayout" Target="../slideLayouts/slideLayout1421.xml"/><Relationship Id="rId45" Type="http://schemas.openxmlformats.org/officeDocument/2006/relationships/slideLayout" Target="../slideLayouts/slideLayout1426.xml"/><Relationship Id="rId5" Type="http://schemas.openxmlformats.org/officeDocument/2006/relationships/slideLayout" Target="../slideLayouts/slideLayout1386.xml"/><Relationship Id="rId15" Type="http://schemas.openxmlformats.org/officeDocument/2006/relationships/slideLayout" Target="../slideLayouts/slideLayout1396.xml"/><Relationship Id="rId23" Type="http://schemas.openxmlformats.org/officeDocument/2006/relationships/slideLayout" Target="../slideLayouts/slideLayout1404.xml"/><Relationship Id="rId28" Type="http://schemas.openxmlformats.org/officeDocument/2006/relationships/slideLayout" Target="../slideLayouts/slideLayout1409.xml"/><Relationship Id="rId36" Type="http://schemas.openxmlformats.org/officeDocument/2006/relationships/slideLayout" Target="../slideLayouts/slideLayout1417.xml"/><Relationship Id="rId10" Type="http://schemas.openxmlformats.org/officeDocument/2006/relationships/slideLayout" Target="../slideLayouts/slideLayout1391.xml"/><Relationship Id="rId19" Type="http://schemas.openxmlformats.org/officeDocument/2006/relationships/slideLayout" Target="../slideLayouts/slideLayout1400.xml"/><Relationship Id="rId31" Type="http://schemas.openxmlformats.org/officeDocument/2006/relationships/slideLayout" Target="../slideLayouts/slideLayout1412.xml"/><Relationship Id="rId44" Type="http://schemas.openxmlformats.org/officeDocument/2006/relationships/slideLayout" Target="../slideLayouts/slideLayout1425.xml"/><Relationship Id="rId4" Type="http://schemas.openxmlformats.org/officeDocument/2006/relationships/slideLayout" Target="../slideLayouts/slideLayout1385.xml"/><Relationship Id="rId9" Type="http://schemas.openxmlformats.org/officeDocument/2006/relationships/slideLayout" Target="../slideLayouts/slideLayout1390.xml"/><Relationship Id="rId14" Type="http://schemas.openxmlformats.org/officeDocument/2006/relationships/slideLayout" Target="../slideLayouts/slideLayout1395.xml"/><Relationship Id="rId22" Type="http://schemas.openxmlformats.org/officeDocument/2006/relationships/slideLayout" Target="../slideLayouts/slideLayout1403.xml"/><Relationship Id="rId27" Type="http://schemas.openxmlformats.org/officeDocument/2006/relationships/slideLayout" Target="../slideLayouts/slideLayout1408.xml"/><Relationship Id="rId30" Type="http://schemas.openxmlformats.org/officeDocument/2006/relationships/slideLayout" Target="../slideLayouts/slideLayout1411.xml"/><Relationship Id="rId35" Type="http://schemas.openxmlformats.org/officeDocument/2006/relationships/slideLayout" Target="../slideLayouts/slideLayout1416.xml"/><Relationship Id="rId43" Type="http://schemas.openxmlformats.org/officeDocument/2006/relationships/slideLayout" Target="../slideLayouts/slideLayout1424.xml"/></Relationships>
</file>

<file path=ppt/slideMasters/_rels/slideMaster6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4.xml"/><Relationship Id="rId13" Type="http://schemas.openxmlformats.org/officeDocument/2006/relationships/slideLayout" Target="../slideLayouts/slideLayout1439.xml"/><Relationship Id="rId18" Type="http://schemas.openxmlformats.org/officeDocument/2006/relationships/slideLayout" Target="../slideLayouts/slideLayout1444.xml"/><Relationship Id="rId26" Type="http://schemas.openxmlformats.org/officeDocument/2006/relationships/slideLayout" Target="../slideLayouts/slideLayout1452.xml"/><Relationship Id="rId39" Type="http://schemas.openxmlformats.org/officeDocument/2006/relationships/slideLayout" Target="../slideLayouts/slideLayout1465.xml"/><Relationship Id="rId3" Type="http://schemas.openxmlformats.org/officeDocument/2006/relationships/slideLayout" Target="../slideLayouts/slideLayout1429.xml"/><Relationship Id="rId21" Type="http://schemas.openxmlformats.org/officeDocument/2006/relationships/slideLayout" Target="../slideLayouts/slideLayout1447.xml"/><Relationship Id="rId34" Type="http://schemas.openxmlformats.org/officeDocument/2006/relationships/slideLayout" Target="../slideLayouts/slideLayout1460.xml"/><Relationship Id="rId42" Type="http://schemas.openxmlformats.org/officeDocument/2006/relationships/slideLayout" Target="../slideLayouts/slideLayout1468.xml"/><Relationship Id="rId7" Type="http://schemas.openxmlformats.org/officeDocument/2006/relationships/slideLayout" Target="../slideLayouts/slideLayout1433.xml"/><Relationship Id="rId12" Type="http://schemas.openxmlformats.org/officeDocument/2006/relationships/slideLayout" Target="../slideLayouts/slideLayout1438.xml"/><Relationship Id="rId17" Type="http://schemas.openxmlformats.org/officeDocument/2006/relationships/slideLayout" Target="../slideLayouts/slideLayout1443.xml"/><Relationship Id="rId25" Type="http://schemas.openxmlformats.org/officeDocument/2006/relationships/slideLayout" Target="../slideLayouts/slideLayout1451.xml"/><Relationship Id="rId33" Type="http://schemas.openxmlformats.org/officeDocument/2006/relationships/slideLayout" Target="../slideLayouts/slideLayout1459.xml"/><Relationship Id="rId38" Type="http://schemas.openxmlformats.org/officeDocument/2006/relationships/slideLayout" Target="../slideLayouts/slideLayout1464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428.xml"/><Relationship Id="rId16" Type="http://schemas.openxmlformats.org/officeDocument/2006/relationships/slideLayout" Target="../slideLayouts/slideLayout1442.xml"/><Relationship Id="rId20" Type="http://schemas.openxmlformats.org/officeDocument/2006/relationships/slideLayout" Target="../slideLayouts/slideLayout1446.xml"/><Relationship Id="rId29" Type="http://schemas.openxmlformats.org/officeDocument/2006/relationships/slideLayout" Target="../slideLayouts/slideLayout1455.xml"/><Relationship Id="rId41" Type="http://schemas.openxmlformats.org/officeDocument/2006/relationships/slideLayout" Target="../slideLayouts/slideLayout1467.xml"/><Relationship Id="rId1" Type="http://schemas.openxmlformats.org/officeDocument/2006/relationships/slideLayout" Target="../slideLayouts/slideLayout1427.xml"/><Relationship Id="rId6" Type="http://schemas.openxmlformats.org/officeDocument/2006/relationships/slideLayout" Target="../slideLayouts/slideLayout1432.xml"/><Relationship Id="rId11" Type="http://schemas.openxmlformats.org/officeDocument/2006/relationships/slideLayout" Target="../slideLayouts/slideLayout1437.xml"/><Relationship Id="rId24" Type="http://schemas.openxmlformats.org/officeDocument/2006/relationships/slideLayout" Target="../slideLayouts/slideLayout1450.xml"/><Relationship Id="rId32" Type="http://schemas.openxmlformats.org/officeDocument/2006/relationships/slideLayout" Target="../slideLayouts/slideLayout1458.xml"/><Relationship Id="rId37" Type="http://schemas.openxmlformats.org/officeDocument/2006/relationships/slideLayout" Target="../slideLayouts/slideLayout1463.xml"/><Relationship Id="rId40" Type="http://schemas.openxmlformats.org/officeDocument/2006/relationships/slideLayout" Target="../slideLayouts/slideLayout1466.xml"/><Relationship Id="rId45" Type="http://schemas.openxmlformats.org/officeDocument/2006/relationships/theme" Target="../theme/theme69.xml"/><Relationship Id="rId5" Type="http://schemas.openxmlformats.org/officeDocument/2006/relationships/slideLayout" Target="../slideLayouts/slideLayout1431.xml"/><Relationship Id="rId15" Type="http://schemas.openxmlformats.org/officeDocument/2006/relationships/slideLayout" Target="../slideLayouts/slideLayout1441.xml"/><Relationship Id="rId23" Type="http://schemas.openxmlformats.org/officeDocument/2006/relationships/slideLayout" Target="../slideLayouts/slideLayout1449.xml"/><Relationship Id="rId28" Type="http://schemas.openxmlformats.org/officeDocument/2006/relationships/slideLayout" Target="../slideLayouts/slideLayout1454.xml"/><Relationship Id="rId36" Type="http://schemas.openxmlformats.org/officeDocument/2006/relationships/slideLayout" Target="../slideLayouts/slideLayout1462.xml"/><Relationship Id="rId10" Type="http://schemas.openxmlformats.org/officeDocument/2006/relationships/slideLayout" Target="../slideLayouts/slideLayout1436.xml"/><Relationship Id="rId19" Type="http://schemas.openxmlformats.org/officeDocument/2006/relationships/slideLayout" Target="../slideLayouts/slideLayout1445.xml"/><Relationship Id="rId31" Type="http://schemas.openxmlformats.org/officeDocument/2006/relationships/slideLayout" Target="../slideLayouts/slideLayout1457.xml"/><Relationship Id="rId44" Type="http://schemas.openxmlformats.org/officeDocument/2006/relationships/slideLayout" Target="../slideLayouts/slideLayout1470.xml"/><Relationship Id="rId4" Type="http://schemas.openxmlformats.org/officeDocument/2006/relationships/slideLayout" Target="../slideLayouts/slideLayout1430.xml"/><Relationship Id="rId9" Type="http://schemas.openxmlformats.org/officeDocument/2006/relationships/slideLayout" Target="../slideLayouts/slideLayout1435.xml"/><Relationship Id="rId14" Type="http://schemas.openxmlformats.org/officeDocument/2006/relationships/slideLayout" Target="../slideLayouts/slideLayout1440.xml"/><Relationship Id="rId22" Type="http://schemas.openxmlformats.org/officeDocument/2006/relationships/slideLayout" Target="../slideLayouts/slideLayout1448.xml"/><Relationship Id="rId27" Type="http://schemas.openxmlformats.org/officeDocument/2006/relationships/slideLayout" Target="../slideLayouts/slideLayout1453.xml"/><Relationship Id="rId30" Type="http://schemas.openxmlformats.org/officeDocument/2006/relationships/slideLayout" Target="../slideLayouts/slideLayout1456.xml"/><Relationship Id="rId35" Type="http://schemas.openxmlformats.org/officeDocument/2006/relationships/slideLayout" Target="../slideLayouts/slideLayout1461.xml"/><Relationship Id="rId43" Type="http://schemas.openxmlformats.org/officeDocument/2006/relationships/slideLayout" Target="../slideLayouts/slideLayout14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slideLayout" Target="../slideLayouts/slideLayout116.xml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tags" Target="../tags/tag5.xml"/><Relationship Id="rId5" Type="http://schemas.openxmlformats.org/officeDocument/2006/relationships/vmlDrawing" Target="../drawings/vmlDrawing4.vml"/><Relationship Id="rId4" Type="http://schemas.openxmlformats.org/officeDocument/2006/relationships/theme" Target="../theme/theme7.xml"/></Relationships>
</file>

<file path=ppt/slideMasters/_rels/slideMaster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slideLayout" Target="../slideLayouts/slideLayout1473.xml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1472.xml"/><Relationship Id="rId1" Type="http://schemas.openxmlformats.org/officeDocument/2006/relationships/slideLayout" Target="../slideLayouts/slideLayout1471.xml"/><Relationship Id="rId6" Type="http://schemas.openxmlformats.org/officeDocument/2006/relationships/tags" Target="../tags/tag34.xml"/><Relationship Id="rId5" Type="http://schemas.openxmlformats.org/officeDocument/2006/relationships/vmlDrawing" Target="../drawings/vmlDrawing33.vml"/><Relationship Id="rId4" Type="http://schemas.openxmlformats.org/officeDocument/2006/relationships/theme" Target="../theme/theme70.xml"/></Relationships>
</file>

<file path=ppt/slideMasters/_rels/slideMaster7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3" Type="http://schemas.openxmlformats.org/officeDocument/2006/relationships/slideLayout" Target="../slideLayouts/slideLayout1476.xml"/><Relationship Id="rId7" Type="http://schemas.openxmlformats.org/officeDocument/2006/relationships/tags" Target="../tags/tag35.xml"/><Relationship Id="rId2" Type="http://schemas.openxmlformats.org/officeDocument/2006/relationships/slideLayout" Target="../slideLayouts/slideLayout1475.xml"/><Relationship Id="rId1" Type="http://schemas.openxmlformats.org/officeDocument/2006/relationships/slideLayout" Target="../slideLayouts/slideLayout1474.xml"/><Relationship Id="rId6" Type="http://schemas.openxmlformats.org/officeDocument/2006/relationships/vmlDrawing" Target="../drawings/vmlDrawing34.vml"/><Relationship Id="rId5" Type="http://schemas.openxmlformats.org/officeDocument/2006/relationships/theme" Target="../theme/theme71.xml"/><Relationship Id="rId4" Type="http://schemas.openxmlformats.org/officeDocument/2006/relationships/slideLayout" Target="../slideLayouts/slideLayout1477.xml"/><Relationship Id="rId9" Type="http://schemas.openxmlformats.org/officeDocument/2006/relationships/image" Target="../media/image15.emf"/></Relationships>
</file>

<file path=ppt/slideMasters/_rels/slideMaster7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85.xml"/><Relationship Id="rId3" Type="http://schemas.openxmlformats.org/officeDocument/2006/relationships/slideLayout" Target="../slideLayouts/slideLayout1480.xml"/><Relationship Id="rId7" Type="http://schemas.openxmlformats.org/officeDocument/2006/relationships/slideLayout" Target="../slideLayouts/slideLayout1484.xml"/><Relationship Id="rId2" Type="http://schemas.openxmlformats.org/officeDocument/2006/relationships/slideLayout" Target="../slideLayouts/slideLayout1479.xml"/><Relationship Id="rId1" Type="http://schemas.openxmlformats.org/officeDocument/2006/relationships/slideLayout" Target="../slideLayouts/slideLayout1478.xml"/><Relationship Id="rId6" Type="http://schemas.openxmlformats.org/officeDocument/2006/relationships/slideLayout" Target="../slideLayouts/slideLayout1483.xml"/><Relationship Id="rId5" Type="http://schemas.openxmlformats.org/officeDocument/2006/relationships/slideLayout" Target="../slideLayouts/slideLayout1482.xml"/><Relationship Id="rId10" Type="http://schemas.openxmlformats.org/officeDocument/2006/relationships/theme" Target="../theme/theme72.xml"/><Relationship Id="rId4" Type="http://schemas.openxmlformats.org/officeDocument/2006/relationships/slideLayout" Target="../slideLayouts/slideLayout1481.xml"/><Relationship Id="rId9" Type="http://schemas.openxmlformats.org/officeDocument/2006/relationships/slideLayout" Target="../slideLayouts/slideLayout1486.xml"/></Relationships>
</file>

<file path=ppt/slideMasters/_rels/slideMaster7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94.xml"/><Relationship Id="rId13" Type="http://schemas.openxmlformats.org/officeDocument/2006/relationships/slideLayout" Target="../slideLayouts/slideLayout1499.xml"/><Relationship Id="rId18" Type="http://schemas.openxmlformats.org/officeDocument/2006/relationships/vmlDrawing" Target="../drawings/vmlDrawing35.vml"/><Relationship Id="rId3" Type="http://schemas.openxmlformats.org/officeDocument/2006/relationships/slideLayout" Target="../slideLayouts/slideLayout1489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493.xml"/><Relationship Id="rId12" Type="http://schemas.openxmlformats.org/officeDocument/2006/relationships/slideLayout" Target="../slideLayouts/slideLayout1498.xml"/><Relationship Id="rId17" Type="http://schemas.openxmlformats.org/officeDocument/2006/relationships/theme" Target="../theme/theme73.xml"/><Relationship Id="rId2" Type="http://schemas.openxmlformats.org/officeDocument/2006/relationships/slideLayout" Target="../slideLayouts/slideLayout1488.xml"/><Relationship Id="rId16" Type="http://schemas.openxmlformats.org/officeDocument/2006/relationships/slideLayout" Target="../slideLayouts/slideLayout1502.xml"/><Relationship Id="rId20" Type="http://schemas.openxmlformats.org/officeDocument/2006/relationships/oleObject" Target="../embeddings/oleObject35.bin"/><Relationship Id="rId1" Type="http://schemas.openxmlformats.org/officeDocument/2006/relationships/slideLayout" Target="../slideLayouts/slideLayout1487.xml"/><Relationship Id="rId6" Type="http://schemas.openxmlformats.org/officeDocument/2006/relationships/slideLayout" Target="../slideLayouts/slideLayout1492.xml"/><Relationship Id="rId11" Type="http://schemas.openxmlformats.org/officeDocument/2006/relationships/slideLayout" Target="../slideLayouts/slideLayout1497.xml"/><Relationship Id="rId5" Type="http://schemas.openxmlformats.org/officeDocument/2006/relationships/slideLayout" Target="../slideLayouts/slideLayout1491.xml"/><Relationship Id="rId15" Type="http://schemas.openxmlformats.org/officeDocument/2006/relationships/slideLayout" Target="../slideLayouts/slideLayout1501.xml"/><Relationship Id="rId10" Type="http://schemas.openxmlformats.org/officeDocument/2006/relationships/slideLayout" Target="../slideLayouts/slideLayout1496.xml"/><Relationship Id="rId19" Type="http://schemas.openxmlformats.org/officeDocument/2006/relationships/tags" Target="../tags/tag36.xml"/><Relationship Id="rId4" Type="http://schemas.openxmlformats.org/officeDocument/2006/relationships/slideLayout" Target="../slideLayouts/slideLayout1490.xml"/><Relationship Id="rId9" Type="http://schemas.openxmlformats.org/officeDocument/2006/relationships/slideLayout" Target="../slideLayouts/slideLayout1495.xml"/><Relationship Id="rId14" Type="http://schemas.openxmlformats.org/officeDocument/2006/relationships/slideLayout" Target="../slideLayouts/slideLayout1500.xml"/><Relationship Id="rId22" Type="http://schemas.openxmlformats.org/officeDocument/2006/relationships/image" Target="../media/image10.png"/></Relationships>
</file>

<file path=ppt/slideMasters/_rels/slideMaster7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0.xml"/><Relationship Id="rId13" Type="http://schemas.openxmlformats.org/officeDocument/2006/relationships/slideLayout" Target="../slideLayouts/slideLayout1515.xml"/><Relationship Id="rId18" Type="http://schemas.openxmlformats.org/officeDocument/2006/relationships/vmlDrawing" Target="../drawings/vmlDrawing36.vml"/><Relationship Id="rId3" Type="http://schemas.openxmlformats.org/officeDocument/2006/relationships/slideLayout" Target="../slideLayouts/slideLayout1505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509.xml"/><Relationship Id="rId12" Type="http://schemas.openxmlformats.org/officeDocument/2006/relationships/slideLayout" Target="../slideLayouts/slideLayout1514.xml"/><Relationship Id="rId17" Type="http://schemas.openxmlformats.org/officeDocument/2006/relationships/theme" Target="../theme/theme74.xml"/><Relationship Id="rId2" Type="http://schemas.openxmlformats.org/officeDocument/2006/relationships/slideLayout" Target="../slideLayouts/slideLayout1504.xml"/><Relationship Id="rId16" Type="http://schemas.openxmlformats.org/officeDocument/2006/relationships/slideLayout" Target="../slideLayouts/slideLayout1518.xml"/><Relationship Id="rId20" Type="http://schemas.openxmlformats.org/officeDocument/2006/relationships/oleObject" Target="../embeddings/oleObject36.bin"/><Relationship Id="rId1" Type="http://schemas.openxmlformats.org/officeDocument/2006/relationships/slideLayout" Target="../slideLayouts/slideLayout1503.xml"/><Relationship Id="rId6" Type="http://schemas.openxmlformats.org/officeDocument/2006/relationships/slideLayout" Target="../slideLayouts/slideLayout1508.xml"/><Relationship Id="rId11" Type="http://schemas.openxmlformats.org/officeDocument/2006/relationships/slideLayout" Target="../slideLayouts/slideLayout1513.xml"/><Relationship Id="rId5" Type="http://schemas.openxmlformats.org/officeDocument/2006/relationships/slideLayout" Target="../slideLayouts/slideLayout1507.xml"/><Relationship Id="rId15" Type="http://schemas.openxmlformats.org/officeDocument/2006/relationships/slideLayout" Target="../slideLayouts/slideLayout1517.xml"/><Relationship Id="rId10" Type="http://schemas.openxmlformats.org/officeDocument/2006/relationships/slideLayout" Target="../slideLayouts/slideLayout1512.xml"/><Relationship Id="rId19" Type="http://schemas.openxmlformats.org/officeDocument/2006/relationships/tags" Target="../tags/tag37.xml"/><Relationship Id="rId4" Type="http://schemas.openxmlformats.org/officeDocument/2006/relationships/slideLayout" Target="../slideLayouts/slideLayout1506.xml"/><Relationship Id="rId9" Type="http://schemas.openxmlformats.org/officeDocument/2006/relationships/slideLayout" Target="../slideLayouts/slideLayout1511.xml"/><Relationship Id="rId14" Type="http://schemas.openxmlformats.org/officeDocument/2006/relationships/slideLayout" Target="../slideLayouts/slideLayout1516.xml"/><Relationship Id="rId22" Type="http://schemas.openxmlformats.org/officeDocument/2006/relationships/image" Target="../media/image10.png"/></Relationships>
</file>

<file path=ppt/slideMasters/_rels/slideMaster7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6.xml"/><Relationship Id="rId13" Type="http://schemas.openxmlformats.org/officeDocument/2006/relationships/slideLayout" Target="../slideLayouts/slideLayout1531.xml"/><Relationship Id="rId18" Type="http://schemas.openxmlformats.org/officeDocument/2006/relationships/vmlDrawing" Target="../drawings/vmlDrawing37.vml"/><Relationship Id="rId3" Type="http://schemas.openxmlformats.org/officeDocument/2006/relationships/slideLayout" Target="../slideLayouts/slideLayout1521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525.xml"/><Relationship Id="rId12" Type="http://schemas.openxmlformats.org/officeDocument/2006/relationships/slideLayout" Target="../slideLayouts/slideLayout1530.xml"/><Relationship Id="rId17" Type="http://schemas.openxmlformats.org/officeDocument/2006/relationships/theme" Target="../theme/theme75.xml"/><Relationship Id="rId2" Type="http://schemas.openxmlformats.org/officeDocument/2006/relationships/slideLayout" Target="../slideLayouts/slideLayout1520.xml"/><Relationship Id="rId16" Type="http://schemas.openxmlformats.org/officeDocument/2006/relationships/slideLayout" Target="../slideLayouts/slideLayout1534.xml"/><Relationship Id="rId20" Type="http://schemas.openxmlformats.org/officeDocument/2006/relationships/oleObject" Target="../embeddings/oleObject37.bin"/><Relationship Id="rId1" Type="http://schemas.openxmlformats.org/officeDocument/2006/relationships/slideLayout" Target="../slideLayouts/slideLayout1519.xml"/><Relationship Id="rId6" Type="http://schemas.openxmlformats.org/officeDocument/2006/relationships/slideLayout" Target="../slideLayouts/slideLayout1524.xml"/><Relationship Id="rId11" Type="http://schemas.openxmlformats.org/officeDocument/2006/relationships/slideLayout" Target="../slideLayouts/slideLayout1529.xml"/><Relationship Id="rId5" Type="http://schemas.openxmlformats.org/officeDocument/2006/relationships/slideLayout" Target="../slideLayouts/slideLayout1523.xml"/><Relationship Id="rId15" Type="http://schemas.openxmlformats.org/officeDocument/2006/relationships/slideLayout" Target="../slideLayouts/slideLayout1533.xml"/><Relationship Id="rId10" Type="http://schemas.openxmlformats.org/officeDocument/2006/relationships/slideLayout" Target="../slideLayouts/slideLayout1528.xml"/><Relationship Id="rId19" Type="http://schemas.openxmlformats.org/officeDocument/2006/relationships/tags" Target="../tags/tag38.xml"/><Relationship Id="rId4" Type="http://schemas.openxmlformats.org/officeDocument/2006/relationships/slideLayout" Target="../slideLayouts/slideLayout1522.xml"/><Relationship Id="rId9" Type="http://schemas.openxmlformats.org/officeDocument/2006/relationships/slideLayout" Target="../slideLayouts/slideLayout1527.xml"/><Relationship Id="rId14" Type="http://schemas.openxmlformats.org/officeDocument/2006/relationships/slideLayout" Target="../slideLayouts/slideLayout1532.xml"/><Relationship Id="rId22" Type="http://schemas.openxmlformats.org/officeDocument/2006/relationships/image" Target="../media/image10.png"/></Relationships>
</file>

<file path=ppt/slideMasters/_rels/slideMaster7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42.xml"/><Relationship Id="rId13" Type="http://schemas.openxmlformats.org/officeDocument/2006/relationships/slideLayout" Target="../slideLayouts/slideLayout1547.xml"/><Relationship Id="rId18" Type="http://schemas.openxmlformats.org/officeDocument/2006/relationships/vmlDrawing" Target="../drawings/vmlDrawing38.vml"/><Relationship Id="rId3" Type="http://schemas.openxmlformats.org/officeDocument/2006/relationships/slideLayout" Target="../slideLayouts/slideLayout1537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541.xml"/><Relationship Id="rId12" Type="http://schemas.openxmlformats.org/officeDocument/2006/relationships/slideLayout" Target="../slideLayouts/slideLayout1546.xml"/><Relationship Id="rId17" Type="http://schemas.openxmlformats.org/officeDocument/2006/relationships/theme" Target="../theme/theme76.xml"/><Relationship Id="rId2" Type="http://schemas.openxmlformats.org/officeDocument/2006/relationships/slideLayout" Target="../slideLayouts/slideLayout1536.xml"/><Relationship Id="rId16" Type="http://schemas.openxmlformats.org/officeDocument/2006/relationships/slideLayout" Target="../slideLayouts/slideLayout1550.xml"/><Relationship Id="rId20" Type="http://schemas.openxmlformats.org/officeDocument/2006/relationships/oleObject" Target="../embeddings/oleObject38.bin"/><Relationship Id="rId1" Type="http://schemas.openxmlformats.org/officeDocument/2006/relationships/slideLayout" Target="../slideLayouts/slideLayout1535.xml"/><Relationship Id="rId6" Type="http://schemas.openxmlformats.org/officeDocument/2006/relationships/slideLayout" Target="../slideLayouts/slideLayout1540.xml"/><Relationship Id="rId11" Type="http://schemas.openxmlformats.org/officeDocument/2006/relationships/slideLayout" Target="../slideLayouts/slideLayout1545.xml"/><Relationship Id="rId5" Type="http://schemas.openxmlformats.org/officeDocument/2006/relationships/slideLayout" Target="../slideLayouts/slideLayout1539.xml"/><Relationship Id="rId15" Type="http://schemas.openxmlformats.org/officeDocument/2006/relationships/slideLayout" Target="../slideLayouts/slideLayout1549.xml"/><Relationship Id="rId10" Type="http://schemas.openxmlformats.org/officeDocument/2006/relationships/slideLayout" Target="../slideLayouts/slideLayout1544.xml"/><Relationship Id="rId19" Type="http://schemas.openxmlformats.org/officeDocument/2006/relationships/tags" Target="../tags/tag39.xml"/><Relationship Id="rId4" Type="http://schemas.openxmlformats.org/officeDocument/2006/relationships/slideLayout" Target="../slideLayouts/slideLayout1538.xml"/><Relationship Id="rId9" Type="http://schemas.openxmlformats.org/officeDocument/2006/relationships/slideLayout" Target="../slideLayouts/slideLayout1543.xml"/><Relationship Id="rId14" Type="http://schemas.openxmlformats.org/officeDocument/2006/relationships/slideLayout" Target="../slideLayouts/slideLayout1548.xml"/><Relationship Id="rId22" Type="http://schemas.openxmlformats.org/officeDocument/2006/relationships/image" Target="../media/image10.png"/></Relationships>
</file>

<file path=ppt/slideMasters/_rels/slideMaster7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58.xml"/><Relationship Id="rId13" Type="http://schemas.openxmlformats.org/officeDocument/2006/relationships/slideLayout" Target="../slideLayouts/slideLayout1563.xml"/><Relationship Id="rId18" Type="http://schemas.openxmlformats.org/officeDocument/2006/relationships/vmlDrawing" Target="../drawings/vmlDrawing39.vml"/><Relationship Id="rId3" Type="http://schemas.openxmlformats.org/officeDocument/2006/relationships/slideLayout" Target="../slideLayouts/slideLayout1553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557.xml"/><Relationship Id="rId12" Type="http://schemas.openxmlformats.org/officeDocument/2006/relationships/slideLayout" Target="../slideLayouts/slideLayout1562.xml"/><Relationship Id="rId17" Type="http://schemas.openxmlformats.org/officeDocument/2006/relationships/theme" Target="../theme/theme77.xml"/><Relationship Id="rId2" Type="http://schemas.openxmlformats.org/officeDocument/2006/relationships/slideLayout" Target="../slideLayouts/slideLayout1552.xml"/><Relationship Id="rId16" Type="http://schemas.openxmlformats.org/officeDocument/2006/relationships/slideLayout" Target="../slideLayouts/slideLayout1566.xml"/><Relationship Id="rId20" Type="http://schemas.openxmlformats.org/officeDocument/2006/relationships/oleObject" Target="../embeddings/oleObject39.bin"/><Relationship Id="rId1" Type="http://schemas.openxmlformats.org/officeDocument/2006/relationships/slideLayout" Target="../slideLayouts/slideLayout1551.xml"/><Relationship Id="rId6" Type="http://schemas.openxmlformats.org/officeDocument/2006/relationships/slideLayout" Target="../slideLayouts/slideLayout1556.xml"/><Relationship Id="rId11" Type="http://schemas.openxmlformats.org/officeDocument/2006/relationships/slideLayout" Target="../slideLayouts/slideLayout1561.xml"/><Relationship Id="rId5" Type="http://schemas.openxmlformats.org/officeDocument/2006/relationships/slideLayout" Target="../slideLayouts/slideLayout1555.xml"/><Relationship Id="rId15" Type="http://schemas.openxmlformats.org/officeDocument/2006/relationships/slideLayout" Target="../slideLayouts/slideLayout1565.xml"/><Relationship Id="rId10" Type="http://schemas.openxmlformats.org/officeDocument/2006/relationships/slideLayout" Target="../slideLayouts/slideLayout1560.xml"/><Relationship Id="rId19" Type="http://schemas.openxmlformats.org/officeDocument/2006/relationships/tags" Target="../tags/tag40.xml"/><Relationship Id="rId4" Type="http://schemas.openxmlformats.org/officeDocument/2006/relationships/slideLayout" Target="../slideLayouts/slideLayout1554.xml"/><Relationship Id="rId9" Type="http://schemas.openxmlformats.org/officeDocument/2006/relationships/slideLayout" Target="../slideLayouts/slideLayout1559.xml"/><Relationship Id="rId14" Type="http://schemas.openxmlformats.org/officeDocument/2006/relationships/slideLayout" Target="../slideLayouts/slideLayout1564.xml"/><Relationship Id="rId22" Type="http://schemas.openxmlformats.org/officeDocument/2006/relationships/image" Target="../media/image10.png"/></Relationships>
</file>

<file path=ppt/slideMasters/_rels/slideMaster7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4.xml"/><Relationship Id="rId13" Type="http://schemas.openxmlformats.org/officeDocument/2006/relationships/slideLayout" Target="../slideLayouts/slideLayout1579.xml"/><Relationship Id="rId18" Type="http://schemas.openxmlformats.org/officeDocument/2006/relationships/slideLayout" Target="../slideLayouts/slideLayout1584.xml"/><Relationship Id="rId26" Type="http://schemas.openxmlformats.org/officeDocument/2006/relationships/slideLayout" Target="../slideLayouts/slideLayout1592.xml"/><Relationship Id="rId39" Type="http://schemas.openxmlformats.org/officeDocument/2006/relationships/slideLayout" Target="../slideLayouts/slideLayout1605.xml"/><Relationship Id="rId3" Type="http://schemas.openxmlformats.org/officeDocument/2006/relationships/slideLayout" Target="../slideLayouts/slideLayout1569.xml"/><Relationship Id="rId21" Type="http://schemas.openxmlformats.org/officeDocument/2006/relationships/slideLayout" Target="../slideLayouts/slideLayout1587.xml"/><Relationship Id="rId34" Type="http://schemas.openxmlformats.org/officeDocument/2006/relationships/slideLayout" Target="../slideLayouts/slideLayout1600.xml"/><Relationship Id="rId42" Type="http://schemas.openxmlformats.org/officeDocument/2006/relationships/slideLayout" Target="../slideLayouts/slideLayout1608.xml"/><Relationship Id="rId7" Type="http://schemas.openxmlformats.org/officeDocument/2006/relationships/slideLayout" Target="../slideLayouts/slideLayout1573.xml"/><Relationship Id="rId12" Type="http://schemas.openxmlformats.org/officeDocument/2006/relationships/slideLayout" Target="../slideLayouts/slideLayout1578.xml"/><Relationship Id="rId17" Type="http://schemas.openxmlformats.org/officeDocument/2006/relationships/slideLayout" Target="../slideLayouts/slideLayout1583.xml"/><Relationship Id="rId25" Type="http://schemas.openxmlformats.org/officeDocument/2006/relationships/slideLayout" Target="../slideLayouts/slideLayout1591.xml"/><Relationship Id="rId33" Type="http://schemas.openxmlformats.org/officeDocument/2006/relationships/slideLayout" Target="../slideLayouts/slideLayout1599.xml"/><Relationship Id="rId38" Type="http://schemas.openxmlformats.org/officeDocument/2006/relationships/slideLayout" Target="../slideLayouts/slideLayout1604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568.xml"/><Relationship Id="rId16" Type="http://schemas.openxmlformats.org/officeDocument/2006/relationships/slideLayout" Target="../slideLayouts/slideLayout1582.xml"/><Relationship Id="rId20" Type="http://schemas.openxmlformats.org/officeDocument/2006/relationships/slideLayout" Target="../slideLayouts/slideLayout1586.xml"/><Relationship Id="rId29" Type="http://schemas.openxmlformats.org/officeDocument/2006/relationships/slideLayout" Target="../slideLayouts/slideLayout1595.xml"/><Relationship Id="rId41" Type="http://schemas.openxmlformats.org/officeDocument/2006/relationships/slideLayout" Target="../slideLayouts/slideLayout1607.xml"/><Relationship Id="rId1" Type="http://schemas.openxmlformats.org/officeDocument/2006/relationships/slideLayout" Target="../slideLayouts/slideLayout1567.xml"/><Relationship Id="rId6" Type="http://schemas.openxmlformats.org/officeDocument/2006/relationships/slideLayout" Target="../slideLayouts/slideLayout1572.xml"/><Relationship Id="rId11" Type="http://schemas.openxmlformats.org/officeDocument/2006/relationships/slideLayout" Target="../slideLayouts/slideLayout1577.xml"/><Relationship Id="rId24" Type="http://schemas.openxmlformats.org/officeDocument/2006/relationships/slideLayout" Target="../slideLayouts/slideLayout1590.xml"/><Relationship Id="rId32" Type="http://schemas.openxmlformats.org/officeDocument/2006/relationships/slideLayout" Target="../slideLayouts/slideLayout1598.xml"/><Relationship Id="rId37" Type="http://schemas.openxmlformats.org/officeDocument/2006/relationships/slideLayout" Target="../slideLayouts/slideLayout1603.xml"/><Relationship Id="rId40" Type="http://schemas.openxmlformats.org/officeDocument/2006/relationships/slideLayout" Target="../slideLayouts/slideLayout1606.xml"/><Relationship Id="rId45" Type="http://schemas.openxmlformats.org/officeDocument/2006/relationships/theme" Target="../theme/theme78.xml"/><Relationship Id="rId5" Type="http://schemas.openxmlformats.org/officeDocument/2006/relationships/slideLayout" Target="../slideLayouts/slideLayout1571.xml"/><Relationship Id="rId15" Type="http://schemas.openxmlformats.org/officeDocument/2006/relationships/slideLayout" Target="../slideLayouts/slideLayout1581.xml"/><Relationship Id="rId23" Type="http://schemas.openxmlformats.org/officeDocument/2006/relationships/slideLayout" Target="../slideLayouts/slideLayout1589.xml"/><Relationship Id="rId28" Type="http://schemas.openxmlformats.org/officeDocument/2006/relationships/slideLayout" Target="../slideLayouts/slideLayout1594.xml"/><Relationship Id="rId36" Type="http://schemas.openxmlformats.org/officeDocument/2006/relationships/slideLayout" Target="../slideLayouts/slideLayout1602.xml"/><Relationship Id="rId10" Type="http://schemas.openxmlformats.org/officeDocument/2006/relationships/slideLayout" Target="../slideLayouts/slideLayout1576.xml"/><Relationship Id="rId19" Type="http://schemas.openxmlformats.org/officeDocument/2006/relationships/slideLayout" Target="../slideLayouts/slideLayout1585.xml"/><Relationship Id="rId31" Type="http://schemas.openxmlformats.org/officeDocument/2006/relationships/slideLayout" Target="../slideLayouts/slideLayout1597.xml"/><Relationship Id="rId44" Type="http://schemas.openxmlformats.org/officeDocument/2006/relationships/slideLayout" Target="../slideLayouts/slideLayout1610.xml"/><Relationship Id="rId4" Type="http://schemas.openxmlformats.org/officeDocument/2006/relationships/slideLayout" Target="../slideLayouts/slideLayout1570.xml"/><Relationship Id="rId9" Type="http://schemas.openxmlformats.org/officeDocument/2006/relationships/slideLayout" Target="../slideLayouts/slideLayout1575.xml"/><Relationship Id="rId14" Type="http://schemas.openxmlformats.org/officeDocument/2006/relationships/slideLayout" Target="../slideLayouts/slideLayout1580.xml"/><Relationship Id="rId22" Type="http://schemas.openxmlformats.org/officeDocument/2006/relationships/slideLayout" Target="../slideLayouts/slideLayout1588.xml"/><Relationship Id="rId27" Type="http://schemas.openxmlformats.org/officeDocument/2006/relationships/slideLayout" Target="../slideLayouts/slideLayout1593.xml"/><Relationship Id="rId30" Type="http://schemas.openxmlformats.org/officeDocument/2006/relationships/slideLayout" Target="../slideLayouts/slideLayout1596.xml"/><Relationship Id="rId35" Type="http://schemas.openxmlformats.org/officeDocument/2006/relationships/slideLayout" Target="../slideLayouts/slideLayout1601.xml"/><Relationship Id="rId43" Type="http://schemas.openxmlformats.org/officeDocument/2006/relationships/slideLayout" Target="../slideLayouts/slideLayout1609.xml"/></Relationships>
</file>

<file path=ppt/slideMasters/_rels/slideMaster7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8.xml"/><Relationship Id="rId13" Type="http://schemas.openxmlformats.org/officeDocument/2006/relationships/slideLayout" Target="../slideLayouts/slideLayout1623.xml"/><Relationship Id="rId18" Type="http://schemas.openxmlformats.org/officeDocument/2006/relationships/slideLayout" Target="../slideLayouts/slideLayout1628.xml"/><Relationship Id="rId26" Type="http://schemas.openxmlformats.org/officeDocument/2006/relationships/slideLayout" Target="../slideLayouts/slideLayout1636.xml"/><Relationship Id="rId39" Type="http://schemas.openxmlformats.org/officeDocument/2006/relationships/slideLayout" Target="../slideLayouts/slideLayout1649.xml"/><Relationship Id="rId3" Type="http://schemas.openxmlformats.org/officeDocument/2006/relationships/slideLayout" Target="../slideLayouts/slideLayout1613.xml"/><Relationship Id="rId21" Type="http://schemas.openxmlformats.org/officeDocument/2006/relationships/slideLayout" Target="../slideLayouts/slideLayout1631.xml"/><Relationship Id="rId34" Type="http://schemas.openxmlformats.org/officeDocument/2006/relationships/slideLayout" Target="../slideLayouts/slideLayout1644.xml"/><Relationship Id="rId42" Type="http://schemas.openxmlformats.org/officeDocument/2006/relationships/slideLayout" Target="../slideLayouts/slideLayout1652.xml"/><Relationship Id="rId7" Type="http://schemas.openxmlformats.org/officeDocument/2006/relationships/slideLayout" Target="../slideLayouts/slideLayout1617.xml"/><Relationship Id="rId12" Type="http://schemas.openxmlformats.org/officeDocument/2006/relationships/slideLayout" Target="../slideLayouts/slideLayout1622.xml"/><Relationship Id="rId17" Type="http://schemas.openxmlformats.org/officeDocument/2006/relationships/slideLayout" Target="../slideLayouts/slideLayout1627.xml"/><Relationship Id="rId25" Type="http://schemas.openxmlformats.org/officeDocument/2006/relationships/slideLayout" Target="../slideLayouts/slideLayout1635.xml"/><Relationship Id="rId33" Type="http://schemas.openxmlformats.org/officeDocument/2006/relationships/slideLayout" Target="../slideLayouts/slideLayout1643.xml"/><Relationship Id="rId38" Type="http://schemas.openxmlformats.org/officeDocument/2006/relationships/slideLayout" Target="../slideLayouts/slideLayout1648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612.xml"/><Relationship Id="rId16" Type="http://schemas.openxmlformats.org/officeDocument/2006/relationships/slideLayout" Target="../slideLayouts/slideLayout1626.xml"/><Relationship Id="rId20" Type="http://schemas.openxmlformats.org/officeDocument/2006/relationships/slideLayout" Target="../slideLayouts/slideLayout1630.xml"/><Relationship Id="rId29" Type="http://schemas.openxmlformats.org/officeDocument/2006/relationships/slideLayout" Target="../slideLayouts/slideLayout1639.xml"/><Relationship Id="rId41" Type="http://schemas.openxmlformats.org/officeDocument/2006/relationships/slideLayout" Target="../slideLayouts/slideLayout1651.xml"/><Relationship Id="rId1" Type="http://schemas.openxmlformats.org/officeDocument/2006/relationships/slideLayout" Target="../slideLayouts/slideLayout1611.xml"/><Relationship Id="rId6" Type="http://schemas.openxmlformats.org/officeDocument/2006/relationships/slideLayout" Target="../slideLayouts/slideLayout1616.xml"/><Relationship Id="rId11" Type="http://schemas.openxmlformats.org/officeDocument/2006/relationships/slideLayout" Target="../slideLayouts/slideLayout1621.xml"/><Relationship Id="rId24" Type="http://schemas.openxmlformats.org/officeDocument/2006/relationships/slideLayout" Target="../slideLayouts/slideLayout1634.xml"/><Relationship Id="rId32" Type="http://schemas.openxmlformats.org/officeDocument/2006/relationships/slideLayout" Target="../slideLayouts/slideLayout1642.xml"/><Relationship Id="rId37" Type="http://schemas.openxmlformats.org/officeDocument/2006/relationships/slideLayout" Target="../slideLayouts/slideLayout1647.xml"/><Relationship Id="rId40" Type="http://schemas.openxmlformats.org/officeDocument/2006/relationships/slideLayout" Target="../slideLayouts/slideLayout1650.xml"/><Relationship Id="rId45" Type="http://schemas.openxmlformats.org/officeDocument/2006/relationships/theme" Target="../theme/theme79.xml"/><Relationship Id="rId5" Type="http://schemas.openxmlformats.org/officeDocument/2006/relationships/slideLayout" Target="../slideLayouts/slideLayout1615.xml"/><Relationship Id="rId15" Type="http://schemas.openxmlformats.org/officeDocument/2006/relationships/slideLayout" Target="../slideLayouts/slideLayout1625.xml"/><Relationship Id="rId23" Type="http://schemas.openxmlformats.org/officeDocument/2006/relationships/slideLayout" Target="../slideLayouts/slideLayout1633.xml"/><Relationship Id="rId28" Type="http://schemas.openxmlformats.org/officeDocument/2006/relationships/slideLayout" Target="../slideLayouts/slideLayout1638.xml"/><Relationship Id="rId36" Type="http://schemas.openxmlformats.org/officeDocument/2006/relationships/slideLayout" Target="../slideLayouts/slideLayout1646.xml"/><Relationship Id="rId10" Type="http://schemas.openxmlformats.org/officeDocument/2006/relationships/slideLayout" Target="../slideLayouts/slideLayout1620.xml"/><Relationship Id="rId19" Type="http://schemas.openxmlformats.org/officeDocument/2006/relationships/slideLayout" Target="../slideLayouts/slideLayout1629.xml"/><Relationship Id="rId31" Type="http://schemas.openxmlformats.org/officeDocument/2006/relationships/slideLayout" Target="../slideLayouts/slideLayout1641.xml"/><Relationship Id="rId44" Type="http://schemas.openxmlformats.org/officeDocument/2006/relationships/slideLayout" Target="../slideLayouts/slideLayout1654.xml"/><Relationship Id="rId4" Type="http://schemas.openxmlformats.org/officeDocument/2006/relationships/slideLayout" Target="../slideLayouts/slideLayout1614.xml"/><Relationship Id="rId9" Type="http://schemas.openxmlformats.org/officeDocument/2006/relationships/slideLayout" Target="../slideLayouts/slideLayout1619.xml"/><Relationship Id="rId14" Type="http://schemas.openxmlformats.org/officeDocument/2006/relationships/slideLayout" Target="../slideLayouts/slideLayout1624.xml"/><Relationship Id="rId22" Type="http://schemas.openxmlformats.org/officeDocument/2006/relationships/slideLayout" Target="../slideLayouts/slideLayout1632.xml"/><Relationship Id="rId27" Type="http://schemas.openxmlformats.org/officeDocument/2006/relationships/slideLayout" Target="../slideLayouts/slideLayout1637.xml"/><Relationship Id="rId30" Type="http://schemas.openxmlformats.org/officeDocument/2006/relationships/slideLayout" Target="../slideLayouts/slideLayout1640.xml"/><Relationship Id="rId35" Type="http://schemas.openxmlformats.org/officeDocument/2006/relationships/slideLayout" Target="../slideLayouts/slideLayout1645.xml"/><Relationship Id="rId43" Type="http://schemas.openxmlformats.org/officeDocument/2006/relationships/slideLayout" Target="../slideLayouts/slideLayout165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9.xml"/><Relationship Id="rId18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19.xml"/><Relationship Id="rId21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23.xml"/><Relationship Id="rId12" Type="http://schemas.openxmlformats.org/officeDocument/2006/relationships/slideLayout" Target="../slideLayouts/slideLayout128.xml"/><Relationship Id="rId17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18.xml"/><Relationship Id="rId16" Type="http://schemas.openxmlformats.org/officeDocument/2006/relationships/slideLayout" Target="../slideLayouts/slideLayout132.xml"/><Relationship Id="rId20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5" Type="http://schemas.openxmlformats.org/officeDocument/2006/relationships/slideLayout" Target="../slideLayouts/slideLayout13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26.xml"/><Relationship Id="rId19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Relationship Id="rId14" Type="http://schemas.openxmlformats.org/officeDocument/2006/relationships/slideLayout" Target="../slideLayouts/slideLayout130.xml"/><Relationship Id="rId22" Type="http://schemas.openxmlformats.org/officeDocument/2006/relationships/theme" Target="../theme/theme8.xml"/></Relationships>
</file>

<file path=ppt/slideMasters/_rels/slideMaster8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62.xml"/><Relationship Id="rId13" Type="http://schemas.openxmlformats.org/officeDocument/2006/relationships/slideLayout" Target="../slideLayouts/slideLayout1667.xml"/><Relationship Id="rId18" Type="http://schemas.openxmlformats.org/officeDocument/2006/relationships/slideLayout" Target="../slideLayouts/slideLayout1672.xml"/><Relationship Id="rId26" Type="http://schemas.openxmlformats.org/officeDocument/2006/relationships/slideLayout" Target="../slideLayouts/slideLayout1680.xml"/><Relationship Id="rId39" Type="http://schemas.openxmlformats.org/officeDocument/2006/relationships/slideLayout" Target="../slideLayouts/slideLayout1693.xml"/><Relationship Id="rId3" Type="http://schemas.openxmlformats.org/officeDocument/2006/relationships/slideLayout" Target="../slideLayouts/slideLayout1657.xml"/><Relationship Id="rId21" Type="http://schemas.openxmlformats.org/officeDocument/2006/relationships/slideLayout" Target="../slideLayouts/slideLayout1675.xml"/><Relationship Id="rId34" Type="http://schemas.openxmlformats.org/officeDocument/2006/relationships/slideLayout" Target="../slideLayouts/slideLayout1688.xml"/><Relationship Id="rId42" Type="http://schemas.openxmlformats.org/officeDocument/2006/relationships/slideLayout" Target="../slideLayouts/slideLayout1696.xml"/><Relationship Id="rId7" Type="http://schemas.openxmlformats.org/officeDocument/2006/relationships/slideLayout" Target="../slideLayouts/slideLayout1661.xml"/><Relationship Id="rId12" Type="http://schemas.openxmlformats.org/officeDocument/2006/relationships/slideLayout" Target="../slideLayouts/slideLayout1666.xml"/><Relationship Id="rId17" Type="http://schemas.openxmlformats.org/officeDocument/2006/relationships/slideLayout" Target="../slideLayouts/slideLayout1671.xml"/><Relationship Id="rId25" Type="http://schemas.openxmlformats.org/officeDocument/2006/relationships/slideLayout" Target="../slideLayouts/slideLayout1679.xml"/><Relationship Id="rId33" Type="http://schemas.openxmlformats.org/officeDocument/2006/relationships/slideLayout" Target="../slideLayouts/slideLayout1687.xml"/><Relationship Id="rId38" Type="http://schemas.openxmlformats.org/officeDocument/2006/relationships/slideLayout" Target="../slideLayouts/slideLayout1692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656.xml"/><Relationship Id="rId16" Type="http://schemas.openxmlformats.org/officeDocument/2006/relationships/slideLayout" Target="../slideLayouts/slideLayout1670.xml"/><Relationship Id="rId20" Type="http://schemas.openxmlformats.org/officeDocument/2006/relationships/slideLayout" Target="../slideLayouts/slideLayout1674.xml"/><Relationship Id="rId29" Type="http://schemas.openxmlformats.org/officeDocument/2006/relationships/slideLayout" Target="../slideLayouts/slideLayout1683.xml"/><Relationship Id="rId41" Type="http://schemas.openxmlformats.org/officeDocument/2006/relationships/slideLayout" Target="../slideLayouts/slideLayout1695.xml"/><Relationship Id="rId1" Type="http://schemas.openxmlformats.org/officeDocument/2006/relationships/slideLayout" Target="../slideLayouts/slideLayout1655.xml"/><Relationship Id="rId6" Type="http://schemas.openxmlformats.org/officeDocument/2006/relationships/slideLayout" Target="../slideLayouts/slideLayout1660.xml"/><Relationship Id="rId11" Type="http://schemas.openxmlformats.org/officeDocument/2006/relationships/slideLayout" Target="../slideLayouts/slideLayout1665.xml"/><Relationship Id="rId24" Type="http://schemas.openxmlformats.org/officeDocument/2006/relationships/slideLayout" Target="../slideLayouts/slideLayout1678.xml"/><Relationship Id="rId32" Type="http://schemas.openxmlformats.org/officeDocument/2006/relationships/slideLayout" Target="../slideLayouts/slideLayout1686.xml"/><Relationship Id="rId37" Type="http://schemas.openxmlformats.org/officeDocument/2006/relationships/slideLayout" Target="../slideLayouts/slideLayout1691.xml"/><Relationship Id="rId40" Type="http://schemas.openxmlformats.org/officeDocument/2006/relationships/slideLayout" Target="../slideLayouts/slideLayout1694.xml"/><Relationship Id="rId45" Type="http://schemas.openxmlformats.org/officeDocument/2006/relationships/theme" Target="../theme/theme80.xml"/><Relationship Id="rId5" Type="http://schemas.openxmlformats.org/officeDocument/2006/relationships/slideLayout" Target="../slideLayouts/slideLayout1659.xml"/><Relationship Id="rId15" Type="http://schemas.openxmlformats.org/officeDocument/2006/relationships/slideLayout" Target="../slideLayouts/slideLayout1669.xml"/><Relationship Id="rId23" Type="http://schemas.openxmlformats.org/officeDocument/2006/relationships/slideLayout" Target="../slideLayouts/slideLayout1677.xml"/><Relationship Id="rId28" Type="http://schemas.openxmlformats.org/officeDocument/2006/relationships/slideLayout" Target="../slideLayouts/slideLayout1682.xml"/><Relationship Id="rId36" Type="http://schemas.openxmlformats.org/officeDocument/2006/relationships/slideLayout" Target="../slideLayouts/slideLayout1690.xml"/><Relationship Id="rId10" Type="http://schemas.openxmlformats.org/officeDocument/2006/relationships/slideLayout" Target="../slideLayouts/slideLayout1664.xml"/><Relationship Id="rId19" Type="http://schemas.openxmlformats.org/officeDocument/2006/relationships/slideLayout" Target="../slideLayouts/slideLayout1673.xml"/><Relationship Id="rId31" Type="http://schemas.openxmlformats.org/officeDocument/2006/relationships/slideLayout" Target="../slideLayouts/slideLayout1685.xml"/><Relationship Id="rId44" Type="http://schemas.openxmlformats.org/officeDocument/2006/relationships/slideLayout" Target="../slideLayouts/slideLayout1698.xml"/><Relationship Id="rId4" Type="http://schemas.openxmlformats.org/officeDocument/2006/relationships/slideLayout" Target="../slideLayouts/slideLayout1658.xml"/><Relationship Id="rId9" Type="http://schemas.openxmlformats.org/officeDocument/2006/relationships/slideLayout" Target="../slideLayouts/slideLayout1663.xml"/><Relationship Id="rId14" Type="http://schemas.openxmlformats.org/officeDocument/2006/relationships/slideLayout" Target="../slideLayouts/slideLayout1668.xml"/><Relationship Id="rId22" Type="http://schemas.openxmlformats.org/officeDocument/2006/relationships/slideLayout" Target="../slideLayouts/slideLayout1676.xml"/><Relationship Id="rId27" Type="http://schemas.openxmlformats.org/officeDocument/2006/relationships/slideLayout" Target="../slideLayouts/slideLayout1681.xml"/><Relationship Id="rId30" Type="http://schemas.openxmlformats.org/officeDocument/2006/relationships/slideLayout" Target="../slideLayouts/slideLayout1684.xml"/><Relationship Id="rId35" Type="http://schemas.openxmlformats.org/officeDocument/2006/relationships/slideLayout" Target="../slideLayouts/slideLayout1689.xml"/><Relationship Id="rId43" Type="http://schemas.openxmlformats.org/officeDocument/2006/relationships/slideLayout" Target="../slideLayouts/slideLayout1697.xml"/></Relationships>
</file>

<file path=ppt/slideMasters/_rels/slideMaster8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06.xml"/><Relationship Id="rId13" Type="http://schemas.openxmlformats.org/officeDocument/2006/relationships/slideLayout" Target="../slideLayouts/slideLayout1711.xml"/><Relationship Id="rId18" Type="http://schemas.openxmlformats.org/officeDocument/2006/relationships/slideLayout" Target="../slideLayouts/slideLayout1716.xml"/><Relationship Id="rId3" Type="http://schemas.openxmlformats.org/officeDocument/2006/relationships/slideLayout" Target="../slideLayouts/slideLayout1701.xml"/><Relationship Id="rId21" Type="http://schemas.openxmlformats.org/officeDocument/2006/relationships/theme" Target="../theme/theme81.xml"/><Relationship Id="rId7" Type="http://schemas.openxmlformats.org/officeDocument/2006/relationships/slideLayout" Target="../slideLayouts/slideLayout1705.xml"/><Relationship Id="rId12" Type="http://schemas.openxmlformats.org/officeDocument/2006/relationships/slideLayout" Target="../slideLayouts/slideLayout1710.xml"/><Relationship Id="rId17" Type="http://schemas.openxmlformats.org/officeDocument/2006/relationships/slideLayout" Target="../slideLayouts/slideLayout1715.xml"/><Relationship Id="rId2" Type="http://schemas.openxmlformats.org/officeDocument/2006/relationships/slideLayout" Target="../slideLayouts/slideLayout1700.xml"/><Relationship Id="rId16" Type="http://schemas.openxmlformats.org/officeDocument/2006/relationships/slideLayout" Target="../slideLayouts/slideLayout1714.xml"/><Relationship Id="rId20" Type="http://schemas.openxmlformats.org/officeDocument/2006/relationships/slideLayout" Target="../slideLayouts/slideLayout1718.xml"/><Relationship Id="rId1" Type="http://schemas.openxmlformats.org/officeDocument/2006/relationships/slideLayout" Target="../slideLayouts/slideLayout1699.xml"/><Relationship Id="rId6" Type="http://schemas.openxmlformats.org/officeDocument/2006/relationships/slideLayout" Target="../slideLayouts/slideLayout1704.xml"/><Relationship Id="rId11" Type="http://schemas.openxmlformats.org/officeDocument/2006/relationships/slideLayout" Target="../slideLayouts/slideLayout1709.xml"/><Relationship Id="rId5" Type="http://schemas.openxmlformats.org/officeDocument/2006/relationships/slideLayout" Target="../slideLayouts/slideLayout1703.xml"/><Relationship Id="rId15" Type="http://schemas.openxmlformats.org/officeDocument/2006/relationships/slideLayout" Target="../slideLayouts/slideLayout1713.xml"/><Relationship Id="rId10" Type="http://schemas.openxmlformats.org/officeDocument/2006/relationships/slideLayout" Target="../slideLayouts/slideLayout1708.xml"/><Relationship Id="rId19" Type="http://schemas.openxmlformats.org/officeDocument/2006/relationships/slideLayout" Target="../slideLayouts/slideLayout1717.xml"/><Relationship Id="rId4" Type="http://schemas.openxmlformats.org/officeDocument/2006/relationships/slideLayout" Target="../slideLayouts/slideLayout1702.xml"/><Relationship Id="rId9" Type="http://schemas.openxmlformats.org/officeDocument/2006/relationships/slideLayout" Target="../slideLayouts/slideLayout1707.xml"/><Relationship Id="rId14" Type="http://schemas.openxmlformats.org/officeDocument/2006/relationships/slideLayout" Target="../slideLayouts/slideLayout1712.xml"/><Relationship Id="rId22" Type="http://schemas.openxmlformats.org/officeDocument/2006/relationships/image" Target="../media/image10.png"/></Relationships>
</file>

<file path=ppt/slideMasters/_rels/slideMaster8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26.xml"/><Relationship Id="rId13" Type="http://schemas.openxmlformats.org/officeDocument/2006/relationships/slideLayout" Target="../slideLayouts/slideLayout1731.xml"/><Relationship Id="rId18" Type="http://schemas.openxmlformats.org/officeDocument/2006/relationships/slideLayout" Target="../slideLayouts/slideLayout1736.xml"/><Relationship Id="rId3" Type="http://schemas.openxmlformats.org/officeDocument/2006/relationships/slideLayout" Target="../slideLayouts/slideLayout1721.xml"/><Relationship Id="rId7" Type="http://schemas.openxmlformats.org/officeDocument/2006/relationships/slideLayout" Target="../slideLayouts/slideLayout1725.xml"/><Relationship Id="rId12" Type="http://schemas.openxmlformats.org/officeDocument/2006/relationships/slideLayout" Target="../slideLayouts/slideLayout1730.xml"/><Relationship Id="rId17" Type="http://schemas.openxmlformats.org/officeDocument/2006/relationships/slideLayout" Target="../slideLayouts/slideLayout1735.xml"/><Relationship Id="rId2" Type="http://schemas.openxmlformats.org/officeDocument/2006/relationships/slideLayout" Target="../slideLayouts/slideLayout1720.xml"/><Relationship Id="rId16" Type="http://schemas.openxmlformats.org/officeDocument/2006/relationships/slideLayout" Target="../slideLayouts/slideLayout1734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719.xml"/><Relationship Id="rId6" Type="http://schemas.openxmlformats.org/officeDocument/2006/relationships/slideLayout" Target="../slideLayouts/slideLayout1724.xml"/><Relationship Id="rId11" Type="http://schemas.openxmlformats.org/officeDocument/2006/relationships/slideLayout" Target="../slideLayouts/slideLayout1729.xml"/><Relationship Id="rId5" Type="http://schemas.openxmlformats.org/officeDocument/2006/relationships/slideLayout" Target="../slideLayouts/slideLayout1723.xml"/><Relationship Id="rId15" Type="http://schemas.openxmlformats.org/officeDocument/2006/relationships/slideLayout" Target="../slideLayouts/slideLayout1733.xml"/><Relationship Id="rId10" Type="http://schemas.openxmlformats.org/officeDocument/2006/relationships/slideLayout" Target="../slideLayouts/slideLayout1728.xml"/><Relationship Id="rId19" Type="http://schemas.openxmlformats.org/officeDocument/2006/relationships/theme" Target="../theme/theme82.xml"/><Relationship Id="rId4" Type="http://schemas.openxmlformats.org/officeDocument/2006/relationships/slideLayout" Target="../slideLayouts/slideLayout1722.xml"/><Relationship Id="rId9" Type="http://schemas.openxmlformats.org/officeDocument/2006/relationships/slideLayout" Target="../slideLayouts/slideLayout1727.xml"/><Relationship Id="rId14" Type="http://schemas.openxmlformats.org/officeDocument/2006/relationships/slideLayout" Target="../slideLayouts/slideLayout1732.xml"/></Relationships>
</file>

<file path=ppt/slideMasters/_rels/slideMaster8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4.xml"/><Relationship Id="rId13" Type="http://schemas.openxmlformats.org/officeDocument/2006/relationships/slideLayout" Target="../slideLayouts/slideLayout1749.xml"/><Relationship Id="rId18" Type="http://schemas.openxmlformats.org/officeDocument/2006/relationships/slideLayout" Target="../slideLayouts/slideLayout1754.xml"/><Relationship Id="rId26" Type="http://schemas.openxmlformats.org/officeDocument/2006/relationships/slideLayout" Target="../slideLayouts/slideLayout1762.xml"/><Relationship Id="rId39" Type="http://schemas.openxmlformats.org/officeDocument/2006/relationships/slideLayout" Target="../slideLayouts/slideLayout1775.xml"/><Relationship Id="rId3" Type="http://schemas.openxmlformats.org/officeDocument/2006/relationships/slideLayout" Target="../slideLayouts/slideLayout1739.xml"/><Relationship Id="rId21" Type="http://schemas.openxmlformats.org/officeDocument/2006/relationships/slideLayout" Target="../slideLayouts/slideLayout1757.xml"/><Relationship Id="rId34" Type="http://schemas.openxmlformats.org/officeDocument/2006/relationships/slideLayout" Target="../slideLayouts/slideLayout1770.xml"/><Relationship Id="rId42" Type="http://schemas.openxmlformats.org/officeDocument/2006/relationships/slideLayout" Target="../slideLayouts/slideLayout1778.xml"/><Relationship Id="rId7" Type="http://schemas.openxmlformats.org/officeDocument/2006/relationships/slideLayout" Target="../slideLayouts/slideLayout1743.xml"/><Relationship Id="rId12" Type="http://schemas.openxmlformats.org/officeDocument/2006/relationships/slideLayout" Target="../slideLayouts/slideLayout1748.xml"/><Relationship Id="rId17" Type="http://schemas.openxmlformats.org/officeDocument/2006/relationships/slideLayout" Target="../slideLayouts/slideLayout1753.xml"/><Relationship Id="rId25" Type="http://schemas.openxmlformats.org/officeDocument/2006/relationships/slideLayout" Target="../slideLayouts/slideLayout1761.xml"/><Relationship Id="rId33" Type="http://schemas.openxmlformats.org/officeDocument/2006/relationships/slideLayout" Target="../slideLayouts/slideLayout1769.xml"/><Relationship Id="rId38" Type="http://schemas.openxmlformats.org/officeDocument/2006/relationships/slideLayout" Target="../slideLayouts/slideLayout1774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738.xml"/><Relationship Id="rId16" Type="http://schemas.openxmlformats.org/officeDocument/2006/relationships/slideLayout" Target="../slideLayouts/slideLayout1752.xml"/><Relationship Id="rId20" Type="http://schemas.openxmlformats.org/officeDocument/2006/relationships/slideLayout" Target="../slideLayouts/slideLayout1756.xml"/><Relationship Id="rId29" Type="http://schemas.openxmlformats.org/officeDocument/2006/relationships/slideLayout" Target="../slideLayouts/slideLayout1765.xml"/><Relationship Id="rId41" Type="http://schemas.openxmlformats.org/officeDocument/2006/relationships/slideLayout" Target="../slideLayouts/slideLayout1777.xml"/><Relationship Id="rId1" Type="http://schemas.openxmlformats.org/officeDocument/2006/relationships/slideLayout" Target="../slideLayouts/slideLayout1737.xml"/><Relationship Id="rId6" Type="http://schemas.openxmlformats.org/officeDocument/2006/relationships/slideLayout" Target="../slideLayouts/slideLayout1742.xml"/><Relationship Id="rId11" Type="http://schemas.openxmlformats.org/officeDocument/2006/relationships/slideLayout" Target="../slideLayouts/slideLayout1747.xml"/><Relationship Id="rId24" Type="http://schemas.openxmlformats.org/officeDocument/2006/relationships/slideLayout" Target="../slideLayouts/slideLayout1760.xml"/><Relationship Id="rId32" Type="http://schemas.openxmlformats.org/officeDocument/2006/relationships/slideLayout" Target="../slideLayouts/slideLayout1768.xml"/><Relationship Id="rId37" Type="http://schemas.openxmlformats.org/officeDocument/2006/relationships/slideLayout" Target="../slideLayouts/slideLayout1773.xml"/><Relationship Id="rId40" Type="http://schemas.openxmlformats.org/officeDocument/2006/relationships/slideLayout" Target="../slideLayouts/slideLayout1776.xml"/><Relationship Id="rId45" Type="http://schemas.openxmlformats.org/officeDocument/2006/relationships/theme" Target="../theme/theme83.xml"/><Relationship Id="rId5" Type="http://schemas.openxmlformats.org/officeDocument/2006/relationships/slideLayout" Target="../slideLayouts/slideLayout1741.xml"/><Relationship Id="rId15" Type="http://schemas.openxmlformats.org/officeDocument/2006/relationships/slideLayout" Target="../slideLayouts/slideLayout1751.xml"/><Relationship Id="rId23" Type="http://schemas.openxmlformats.org/officeDocument/2006/relationships/slideLayout" Target="../slideLayouts/slideLayout1759.xml"/><Relationship Id="rId28" Type="http://schemas.openxmlformats.org/officeDocument/2006/relationships/slideLayout" Target="../slideLayouts/slideLayout1764.xml"/><Relationship Id="rId36" Type="http://schemas.openxmlformats.org/officeDocument/2006/relationships/slideLayout" Target="../slideLayouts/slideLayout1772.xml"/><Relationship Id="rId10" Type="http://schemas.openxmlformats.org/officeDocument/2006/relationships/slideLayout" Target="../slideLayouts/slideLayout1746.xml"/><Relationship Id="rId19" Type="http://schemas.openxmlformats.org/officeDocument/2006/relationships/slideLayout" Target="../slideLayouts/slideLayout1755.xml"/><Relationship Id="rId31" Type="http://schemas.openxmlformats.org/officeDocument/2006/relationships/slideLayout" Target="../slideLayouts/slideLayout1767.xml"/><Relationship Id="rId44" Type="http://schemas.openxmlformats.org/officeDocument/2006/relationships/slideLayout" Target="../slideLayouts/slideLayout1780.xml"/><Relationship Id="rId4" Type="http://schemas.openxmlformats.org/officeDocument/2006/relationships/slideLayout" Target="../slideLayouts/slideLayout1740.xml"/><Relationship Id="rId9" Type="http://schemas.openxmlformats.org/officeDocument/2006/relationships/slideLayout" Target="../slideLayouts/slideLayout1745.xml"/><Relationship Id="rId14" Type="http://schemas.openxmlformats.org/officeDocument/2006/relationships/slideLayout" Target="../slideLayouts/slideLayout1750.xml"/><Relationship Id="rId22" Type="http://schemas.openxmlformats.org/officeDocument/2006/relationships/slideLayout" Target="../slideLayouts/slideLayout1758.xml"/><Relationship Id="rId27" Type="http://schemas.openxmlformats.org/officeDocument/2006/relationships/slideLayout" Target="../slideLayouts/slideLayout1763.xml"/><Relationship Id="rId30" Type="http://schemas.openxmlformats.org/officeDocument/2006/relationships/slideLayout" Target="../slideLayouts/slideLayout1766.xml"/><Relationship Id="rId35" Type="http://schemas.openxmlformats.org/officeDocument/2006/relationships/slideLayout" Target="../slideLayouts/slideLayout1771.xml"/><Relationship Id="rId43" Type="http://schemas.openxmlformats.org/officeDocument/2006/relationships/slideLayout" Target="../slideLayouts/slideLayout1779.xml"/></Relationships>
</file>

<file path=ppt/slideMasters/_rels/slideMaster8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88.xml"/><Relationship Id="rId13" Type="http://schemas.openxmlformats.org/officeDocument/2006/relationships/slideLayout" Target="../slideLayouts/slideLayout1793.xml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1783.xml"/><Relationship Id="rId7" Type="http://schemas.openxmlformats.org/officeDocument/2006/relationships/slideLayout" Target="../slideLayouts/slideLayout1787.xml"/><Relationship Id="rId12" Type="http://schemas.openxmlformats.org/officeDocument/2006/relationships/slideLayout" Target="../slideLayouts/slideLayout1792.xml"/><Relationship Id="rId17" Type="http://schemas.openxmlformats.org/officeDocument/2006/relationships/theme" Target="../theme/theme84.xml"/><Relationship Id="rId2" Type="http://schemas.openxmlformats.org/officeDocument/2006/relationships/slideLayout" Target="../slideLayouts/slideLayout1782.xml"/><Relationship Id="rId16" Type="http://schemas.openxmlformats.org/officeDocument/2006/relationships/slideLayout" Target="../slideLayouts/slideLayout1796.xml"/><Relationship Id="rId1" Type="http://schemas.openxmlformats.org/officeDocument/2006/relationships/slideLayout" Target="../slideLayouts/slideLayout1781.xml"/><Relationship Id="rId6" Type="http://schemas.openxmlformats.org/officeDocument/2006/relationships/slideLayout" Target="../slideLayouts/slideLayout1786.xml"/><Relationship Id="rId11" Type="http://schemas.openxmlformats.org/officeDocument/2006/relationships/slideLayout" Target="../slideLayouts/slideLayout1791.xml"/><Relationship Id="rId5" Type="http://schemas.openxmlformats.org/officeDocument/2006/relationships/slideLayout" Target="../slideLayouts/slideLayout1785.xml"/><Relationship Id="rId15" Type="http://schemas.openxmlformats.org/officeDocument/2006/relationships/slideLayout" Target="../slideLayouts/slideLayout1795.xml"/><Relationship Id="rId10" Type="http://schemas.openxmlformats.org/officeDocument/2006/relationships/slideLayout" Target="../slideLayouts/slideLayout1790.xml"/><Relationship Id="rId4" Type="http://schemas.openxmlformats.org/officeDocument/2006/relationships/slideLayout" Target="../slideLayouts/slideLayout1784.xml"/><Relationship Id="rId9" Type="http://schemas.openxmlformats.org/officeDocument/2006/relationships/slideLayout" Target="../slideLayouts/slideLayout1789.xml"/><Relationship Id="rId14" Type="http://schemas.openxmlformats.org/officeDocument/2006/relationships/slideLayout" Target="../slideLayouts/slideLayout1794.xml"/></Relationships>
</file>

<file path=ppt/slideMasters/_rels/slideMaster8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04.xml"/><Relationship Id="rId13" Type="http://schemas.openxmlformats.org/officeDocument/2006/relationships/slideLayout" Target="../slideLayouts/slideLayout1809.xml"/><Relationship Id="rId18" Type="http://schemas.openxmlformats.org/officeDocument/2006/relationships/slideLayout" Target="../slideLayouts/slideLayout1814.xml"/><Relationship Id="rId3" Type="http://schemas.openxmlformats.org/officeDocument/2006/relationships/slideLayout" Target="../slideLayouts/slideLayout1799.xml"/><Relationship Id="rId7" Type="http://schemas.openxmlformats.org/officeDocument/2006/relationships/slideLayout" Target="../slideLayouts/slideLayout1803.xml"/><Relationship Id="rId12" Type="http://schemas.openxmlformats.org/officeDocument/2006/relationships/slideLayout" Target="../slideLayouts/slideLayout1808.xml"/><Relationship Id="rId17" Type="http://schemas.openxmlformats.org/officeDocument/2006/relationships/slideLayout" Target="../slideLayouts/slideLayout1813.xml"/><Relationship Id="rId2" Type="http://schemas.openxmlformats.org/officeDocument/2006/relationships/slideLayout" Target="../slideLayouts/slideLayout1798.xml"/><Relationship Id="rId16" Type="http://schemas.openxmlformats.org/officeDocument/2006/relationships/slideLayout" Target="../slideLayouts/slideLayout1812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797.xml"/><Relationship Id="rId6" Type="http://schemas.openxmlformats.org/officeDocument/2006/relationships/slideLayout" Target="../slideLayouts/slideLayout1802.xml"/><Relationship Id="rId11" Type="http://schemas.openxmlformats.org/officeDocument/2006/relationships/slideLayout" Target="../slideLayouts/slideLayout1807.xml"/><Relationship Id="rId5" Type="http://schemas.openxmlformats.org/officeDocument/2006/relationships/slideLayout" Target="../slideLayouts/slideLayout1801.xml"/><Relationship Id="rId15" Type="http://schemas.openxmlformats.org/officeDocument/2006/relationships/slideLayout" Target="../slideLayouts/slideLayout1811.xml"/><Relationship Id="rId10" Type="http://schemas.openxmlformats.org/officeDocument/2006/relationships/slideLayout" Target="../slideLayouts/slideLayout1806.xml"/><Relationship Id="rId19" Type="http://schemas.openxmlformats.org/officeDocument/2006/relationships/theme" Target="../theme/theme85.xml"/><Relationship Id="rId4" Type="http://schemas.openxmlformats.org/officeDocument/2006/relationships/slideLayout" Target="../slideLayouts/slideLayout1800.xml"/><Relationship Id="rId9" Type="http://schemas.openxmlformats.org/officeDocument/2006/relationships/slideLayout" Target="../slideLayouts/slideLayout1805.xml"/><Relationship Id="rId14" Type="http://schemas.openxmlformats.org/officeDocument/2006/relationships/slideLayout" Target="../slideLayouts/slideLayout1810.xml"/></Relationships>
</file>

<file path=ppt/slideMasters/_rels/slideMaster8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22.xml"/><Relationship Id="rId13" Type="http://schemas.openxmlformats.org/officeDocument/2006/relationships/slideLayout" Target="../slideLayouts/slideLayout1827.xml"/><Relationship Id="rId18" Type="http://schemas.openxmlformats.org/officeDocument/2006/relationships/slideLayout" Target="../slideLayouts/slideLayout1832.xml"/><Relationship Id="rId3" Type="http://schemas.openxmlformats.org/officeDocument/2006/relationships/slideLayout" Target="../slideLayouts/slideLayout1817.xml"/><Relationship Id="rId7" Type="http://schemas.openxmlformats.org/officeDocument/2006/relationships/slideLayout" Target="../slideLayouts/slideLayout1821.xml"/><Relationship Id="rId12" Type="http://schemas.openxmlformats.org/officeDocument/2006/relationships/slideLayout" Target="../slideLayouts/slideLayout1826.xml"/><Relationship Id="rId17" Type="http://schemas.openxmlformats.org/officeDocument/2006/relationships/slideLayout" Target="../slideLayouts/slideLayout1831.xml"/><Relationship Id="rId2" Type="http://schemas.openxmlformats.org/officeDocument/2006/relationships/slideLayout" Target="../slideLayouts/slideLayout1816.xml"/><Relationship Id="rId16" Type="http://schemas.openxmlformats.org/officeDocument/2006/relationships/slideLayout" Target="../slideLayouts/slideLayout1830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815.xml"/><Relationship Id="rId6" Type="http://schemas.openxmlformats.org/officeDocument/2006/relationships/slideLayout" Target="../slideLayouts/slideLayout1820.xml"/><Relationship Id="rId11" Type="http://schemas.openxmlformats.org/officeDocument/2006/relationships/slideLayout" Target="../slideLayouts/slideLayout1825.xml"/><Relationship Id="rId5" Type="http://schemas.openxmlformats.org/officeDocument/2006/relationships/slideLayout" Target="../slideLayouts/slideLayout1819.xml"/><Relationship Id="rId15" Type="http://schemas.openxmlformats.org/officeDocument/2006/relationships/slideLayout" Target="../slideLayouts/slideLayout1829.xml"/><Relationship Id="rId10" Type="http://schemas.openxmlformats.org/officeDocument/2006/relationships/slideLayout" Target="../slideLayouts/slideLayout1824.xml"/><Relationship Id="rId19" Type="http://schemas.openxmlformats.org/officeDocument/2006/relationships/theme" Target="../theme/theme86.xml"/><Relationship Id="rId4" Type="http://schemas.openxmlformats.org/officeDocument/2006/relationships/slideLayout" Target="../slideLayouts/slideLayout1818.xml"/><Relationship Id="rId9" Type="http://schemas.openxmlformats.org/officeDocument/2006/relationships/slideLayout" Target="../slideLayouts/slideLayout1823.xml"/><Relationship Id="rId14" Type="http://schemas.openxmlformats.org/officeDocument/2006/relationships/slideLayout" Target="../slideLayouts/slideLayout1828.xml"/></Relationships>
</file>

<file path=ppt/slideMasters/_rels/slideMaster8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0.xml"/><Relationship Id="rId13" Type="http://schemas.openxmlformats.org/officeDocument/2006/relationships/slideLayout" Target="../slideLayouts/slideLayout1845.xml"/><Relationship Id="rId18" Type="http://schemas.openxmlformats.org/officeDocument/2006/relationships/slideLayout" Target="../slideLayouts/slideLayout1850.xml"/><Relationship Id="rId3" Type="http://schemas.openxmlformats.org/officeDocument/2006/relationships/slideLayout" Target="../slideLayouts/slideLayout1835.xml"/><Relationship Id="rId7" Type="http://schemas.openxmlformats.org/officeDocument/2006/relationships/slideLayout" Target="../slideLayouts/slideLayout1839.xml"/><Relationship Id="rId12" Type="http://schemas.openxmlformats.org/officeDocument/2006/relationships/slideLayout" Target="../slideLayouts/slideLayout1844.xml"/><Relationship Id="rId17" Type="http://schemas.openxmlformats.org/officeDocument/2006/relationships/slideLayout" Target="../slideLayouts/slideLayout1849.xml"/><Relationship Id="rId2" Type="http://schemas.openxmlformats.org/officeDocument/2006/relationships/slideLayout" Target="../slideLayouts/slideLayout1834.xml"/><Relationship Id="rId16" Type="http://schemas.openxmlformats.org/officeDocument/2006/relationships/slideLayout" Target="../slideLayouts/slideLayout1848.xml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833.xml"/><Relationship Id="rId6" Type="http://schemas.openxmlformats.org/officeDocument/2006/relationships/slideLayout" Target="../slideLayouts/slideLayout1838.xml"/><Relationship Id="rId11" Type="http://schemas.openxmlformats.org/officeDocument/2006/relationships/slideLayout" Target="../slideLayouts/slideLayout1843.xml"/><Relationship Id="rId5" Type="http://schemas.openxmlformats.org/officeDocument/2006/relationships/slideLayout" Target="../slideLayouts/slideLayout1837.xml"/><Relationship Id="rId15" Type="http://schemas.openxmlformats.org/officeDocument/2006/relationships/slideLayout" Target="../slideLayouts/slideLayout1847.xml"/><Relationship Id="rId10" Type="http://schemas.openxmlformats.org/officeDocument/2006/relationships/slideLayout" Target="../slideLayouts/slideLayout1842.xml"/><Relationship Id="rId19" Type="http://schemas.openxmlformats.org/officeDocument/2006/relationships/theme" Target="../theme/theme87.xml"/><Relationship Id="rId4" Type="http://schemas.openxmlformats.org/officeDocument/2006/relationships/slideLayout" Target="../slideLayouts/slideLayout1836.xml"/><Relationship Id="rId9" Type="http://schemas.openxmlformats.org/officeDocument/2006/relationships/slideLayout" Target="../slideLayouts/slideLayout1841.xml"/><Relationship Id="rId14" Type="http://schemas.openxmlformats.org/officeDocument/2006/relationships/slideLayout" Target="../slideLayouts/slideLayout1846.xml"/></Relationships>
</file>

<file path=ppt/slideMasters/_rels/slideMaster8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8.xml"/><Relationship Id="rId13" Type="http://schemas.openxmlformats.org/officeDocument/2006/relationships/slideLayout" Target="../slideLayouts/slideLayout1863.xml"/><Relationship Id="rId18" Type="http://schemas.openxmlformats.org/officeDocument/2006/relationships/vmlDrawing" Target="../drawings/vmlDrawing40.vml"/><Relationship Id="rId3" Type="http://schemas.openxmlformats.org/officeDocument/2006/relationships/slideLayout" Target="../slideLayouts/slideLayout1853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857.xml"/><Relationship Id="rId12" Type="http://schemas.openxmlformats.org/officeDocument/2006/relationships/slideLayout" Target="../slideLayouts/slideLayout1862.xml"/><Relationship Id="rId17" Type="http://schemas.openxmlformats.org/officeDocument/2006/relationships/theme" Target="../theme/theme88.xml"/><Relationship Id="rId2" Type="http://schemas.openxmlformats.org/officeDocument/2006/relationships/slideLayout" Target="../slideLayouts/slideLayout1852.xml"/><Relationship Id="rId16" Type="http://schemas.openxmlformats.org/officeDocument/2006/relationships/slideLayout" Target="../slideLayouts/slideLayout1866.xml"/><Relationship Id="rId20" Type="http://schemas.openxmlformats.org/officeDocument/2006/relationships/oleObject" Target="../embeddings/oleObject40.bin"/><Relationship Id="rId1" Type="http://schemas.openxmlformats.org/officeDocument/2006/relationships/slideLayout" Target="../slideLayouts/slideLayout1851.xml"/><Relationship Id="rId6" Type="http://schemas.openxmlformats.org/officeDocument/2006/relationships/slideLayout" Target="../slideLayouts/slideLayout1856.xml"/><Relationship Id="rId11" Type="http://schemas.openxmlformats.org/officeDocument/2006/relationships/slideLayout" Target="../slideLayouts/slideLayout1861.xml"/><Relationship Id="rId5" Type="http://schemas.openxmlformats.org/officeDocument/2006/relationships/slideLayout" Target="../slideLayouts/slideLayout1855.xml"/><Relationship Id="rId15" Type="http://schemas.openxmlformats.org/officeDocument/2006/relationships/slideLayout" Target="../slideLayouts/slideLayout1865.xml"/><Relationship Id="rId10" Type="http://schemas.openxmlformats.org/officeDocument/2006/relationships/slideLayout" Target="../slideLayouts/slideLayout1860.xml"/><Relationship Id="rId19" Type="http://schemas.openxmlformats.org/officeDocument/2006/relationships/tags" Target="../tags/tag41.xml"/><Relationship Id="rId4" Type="http://schemas.openxmlformats.org/officeDocument/2006/relationships/slideLayout" Target="../slideLayouts/slideLayout1854.xml"/><Relationship Id="rId9" Type="http://schemas.openxmlformats.org/officeDocument/2006/relationships/slideLayout" Target="../slideLayouts/slideLayout1859.xml"/><Relationship Id="rId14" Type="http://schemas.openxmlformats.org/officeDocument/2006/relationships/slideLayout" Target="../slideLayouts/slideLayout1864.xml"/><Relationship Id="rId22" Type="http://schemas.openxmlformats.org/officeDocument/2006/relationships/image" Target="../media/image10.png"/></Relationships>
</file>

<file path=ppt/slideMasters/_rels/slideMaster8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74.xml"/><Relationship Id="rId13" Type="http://schemas.openxmlformats.org/officeDocument/2006/relationships/slideLayout" Target="../slideLayouts/slideLayout1879.xml"/><Relationship Id="rId18" Type="http://schemas.openxmlformats.org/officeDocument/2006/relationships/vmlDrawing" Target="../drawings/vmlDrawing41.vml"/><Relationship Id="rId3" Type="http://schemas.openxmlformats.org/officeDocument/2006/relationships/slideLayout" Target="../slideLayouts/slideLayout1869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873.xml"/><Relationship Id="rId12" Type="http://schemas.openxmlformats.org/officeDocument/2006/relationships/slideLayout" Target="../slideLayouts/slideLayout1878.xml"/><Relationship Id="rId17" Type="http://schemas.openxmlformats.org/officeDocument/2006/relationships/theme" Target="../theme/theme89.xml"/><Relationship Id="rId2" Type="http://schemas.openxmlformats.org/officeDocument/2006/relationships/slideLayout" Target="../slideLayouts/slideLayout1868.xml"/><Relationship Id="rId16" Type="http://schemas.openxmlformats.org/officeDocument/2006/relationships/slideLayout" Target="../slideLayouts/slideLayout1882.xml"/><Relationship Id="rId20" Type="http://schemas.openxmlformats.org/officeDocument/2006/relationships/oleObject" Target="../embeddings/oleObject41.bin"/><Relationship Id="rId1" Type="http://schemas.openxmlformats.org/officeDocument/2006/relationships/slideLayout" Target="../slideLayouts/slideLayout1867.xml"/><Relationship Id="rId6" Type="http://schemas.openxmlformats.org/officeDocument/2006/relationships/slideLayout" Target="../slideLayouts/slideLayout1872.xml"/><Relationship Id="rId11" Type="http://schemas.openxmlformats.org/officeDocument/2006/relationships/slideLayout" Target="../slideLayouts/slideLayout1877.xml"/><Relationship Id="rId5" Type="http://schemas.openxmlformats.org/officeDocument/2006/relationships/slideLayout" Target="../slideLayouts/slideLayout1871.xml"/><Relationship Id="rId15" Type="http://schemas.openxmlformats.org/officeDocument/2006/relationships/slideLayout" Target="../slideLayouts/slideLayout1881.xml"/><Relationship Id="rId10" Type="http://schemas.openxmlformats.org/officeDocument/2006/relationships/slideLayout" Target="../slideLayouts/slideLayout1876.xml"/><Relationship Id="rId19" Type="http://schemas.openxmlformats.org/officeDocument/2006/relationships/tags" Target="../tags/tag42.xml"/><Relationship Id="rId4" Type="http://schemas.openxmlformats.org/officeDocument/2006/relationships/slideLayout" Target="../slideLayouts/slideLayout1870.xml"/><Relationship Id="rId9" Type="http://schemas.openxmlformats.org/officeDocument/2006/relationships/slideLayout" Target="../slideLayouts/slideLayout1875.xml"/><Relationship Id="rId14" Type="http://schemas.openxmlformats.org/officeDocument/2006/relationships/slideLayout" Target="../slideLayouts/slideLayout1880.xml"/><Relationship Id="rId22" Type="http://schemas.openxmlformats.org/officeDocument/2006/relationships/image" Target="../media/image10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5.xml"/><Relationship Id="rId13" Type="http://schemas.openxmlformats.org/officeDocument/2006/relationships/slideLayout" Target="../slideLayouts/slideLayout150.xml"/><Relationship Id="rId18" Type="http://schemas.openxmlformats.org/officeDocument/2006/relationships/slideLayout" Target="../slideLayouts/slideLayout155.xml"/><Relationship Id="rId26" Type="http://schemas.openxmlformats.org/officeDocument/2006/relationships/slideLayout" Target="../slideLayouts/slideLayout163.xml"/><Relationship Id="rId39" Type="http://schemas.openxmlformats.org/officeDocument/2006/relationships/slideLayout" Target="../slideLayouts/slideLayout176.xml"/><Relationship Id="rId3" Type="http://schemas.openxmlformats.org/officeDocument/2006/relationships/slideLayout" Target="../slideLayouts/slideLayout140.xml"/><Relationship Id="rId21" Type="http://schemas.openxmlformats.org/officeDocument/2006/relationships/slideLayout" Target="../slideLayouts/slideLayout158.xml"/><Relationship Id="rId34" Type="http://schemas.openxmlformats.org/officeDocument/2006/relationships/slideLayout" Target="../slideLayouts/slideLayout171.xml"/><Relationship Id="rId42" Type="http://schemas.openxmlformats.org/officeDocument/2006/relationships/slideLayout" Target="../slideLayouts/slideLayout179.xml"/><Relationship Id="rId7" Type="http://schemas.openxmlformats.org/officeDocument/2006/relationships/slideLayout" Target="../slideLayouts/slideLayout144.xml"/><Relationship Id="rId12" Type="http://schemas.openxmlformats.org/officeDocument/2006/relationships/slideLayout" Target="../slideLayouts/slideLayout149.xml"/><Relationship Id="rId17" Type="http://schemas.openxmlformats.org/officeDocument/2006/relationships/slideLayout" Target="../slideLayouts/slideLayout154.xml"/><Relationship Id="rId25" Type="http://schemas.openxmlformats.org/officeDocument/2006/relationships/slideLayout" Target="../slideLayouts/slideLayout162.xml"/><Relationship Id="rId33" Type="http://schemas.openxmlformats.org/officeDocument/2006/relationships/slideLayout" Target="../slideLayouts/slideLayout170.xml"/><Relationship Id="rId38" Type="http://schemas.openxmlformats.org/officeDocument/2006/relationships/slideLayout" Target="../slideLayouts/slideLayout175.xml"/><Relationship Id="rId46" Type="http://schemas.openxmlformats.org/officeDocument/2006/relationships/image" Target="../media/image1.png"/><Relationship Id="rId2" Type="http://schemas.openxmlformats.org/officeDocument/2006/relationships/slideLayout" Target="../slideLayouts/slideLayout139.xml"/><Relationship Id="rId16" Type="http://schemas.openxmlformats.org/officeDocument/2006/relationships/slideLayout" Target="../slideLayouts/slideLayout153.xml"/><Relationship Id="rId20" Type="http://schemas.openxmlformats.org/officeDocument/2006/relationships/slideLayout" Target="../slideLayouts/slideLayout157.xml"/><Relationship Id="rId29" Type="http://schemas.openxmlformats.org/officeDocument/2006/relationships/slideLayout" Target="../slideLayouts/slideLayout166.xml"/><Relationship Id="rId41" Type="http://schemas.openxmlformats.org/officeDocument/2006/relationships/slideLayout" Target="../slideLayouts/slideLayout178.xml"/><Relationship Id="rId1" Type="http://schemas.openxmlformats.org/officeDocument/2006/relationships/slideLayout" Target="../slideLayouts/slideLayout138.xml"/><Relationship Id="rId6" Type="http://schemas.openxmlformats.org/officeDocument/2006/relationships/slideLayout" Target="../slideLayouts/slideLayout143.xml"/><Relationship Id="rId11" Type="http://schemas.openxmlformats.org/officeDocument/2006/relationships/slideLayout" Target="../slideLayouts/slideLayout148.xml"/><Relationship Id="rId24" Type="http://schemas.openxmlformats.org/officeDocument/2006/relationships/slideLayout" Target="../slideLayouts/slideLayout161.xml"/><Relationship Id="rId32" Type="http://schemas.openxmlformats.org/officeDocument/2006/relationships/slideLayout" Target="../slideLayouts/slideLayout169.xml"/><Relationship Id="rId37" Type="http://schemas.openxmlformats.org/officeDocument/2006/relationships/slideLayout" Target="../slideLayouts/slideLayout174.xml"/><Relationship Id="rId40" Type="http://schemas.openxmlformats.org/officeDocument/2006/relationships/slideLayout" Target="../slideLayouts/slideLayout177.xml"/><Relationship Id="rId45" Type="http://schemas.openxmlformats.org/officeDocument/2006/relationships/theme" Target="../theme/theme9.xml"/><Relationship Id="rId5" Type="http://schemas.openxmlformats.org/officeDocument/2006/relationships/slideLayout" Target="../slideLayouts/slideLayout142.xml"/><Relationship Id="rId15" Type="http://schemas.openxmlformats.org/officeDocument/2006/relationships/slideLayout" Target="../slideLayouts/slideLayout152.xml"/><Relationship Id="rId23" Type="http://schemas.openxmlformats.org/officeDocument/2006/relationships/slideLayout" Target="../slideLayouts/slideLayout160.xml"/><Relationship Id="rId28" Type="http://schemas.openxmlformats.org/officeDocument/2006/relationships/slideLayout" Target="../slideLayouts/slideLayout165.xml"/><Relationship Id="rId36" Type="http://schemas.openxmlformats.org/officeDocument/2006/relationships/slideLayout" Target="../slideLayouts/slideLayout173.xml"/><Relationship Id="rId10" Type="http://schemas.openxmlformats.org/officeDocument/2006/relationships/slideLayout" Target="../slideLayouts/slideLayout147.xml"/><Relationship Id="rId19" Type="http://schemas.openxmlformats.org/officeDocument/2006/relationships/slideLayout" Target="../slideLayouts/slideLayout156.xml"/><Relationship Id="rId31" Type="http://schemas.openxmlformats.org/officeDocument/2006/relationships/slideLayout" Target="../slideLayouts/slideLayout168.xml"/><Relationship Id="rId44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41.xml"/><Relationship Id="rId9" Type="http://schemas.openxmlformats.org/officeDocument/2006/relationships/slideLayout" Target="../slideLayouts/slideLayout146.xml"/><Relationship Id="rId14" Type="http://schemas.openxmlformats.org/officeDocument/2006/relationships/slideLayout" Target="../slideLayouts/slideLayout151.xml"/><Relationship Id="rId22" Type="http://schemas.openxmlformats.org/officeDocument/2006/relationships/slideLayout" Target="../slideLayouts/slideLayout159.xml"/><Relationship Id="rId27" Type="http://schemas.openxmlformats.org/officeDocument/2006/relationships/slideLayout" Target="../slideLayouts/slideLayout164.xml"/><Relationship Id="rId30" Type="http://schemas.openxmlformats.org/officeDocument/2006/relationships/slideLayout" Target="../slideLayouts/slideLayout167.xml"/><Relationship Id="rId35" Type="http://schemas.openxmlformats.org/officeDocument/2006/relationships/slideLayout" Target="../slideLayouts/slideLayout172.xml"/><Relationship Id="rId43" Type="http://schemas.openxmlformats.org/officeDocument/2006/relationships/slideLayout" Target="../slideLayouts/slideLayout180.xml"/></Relationships>
</file>

<file path=ppt/slideMasters/_rels/slideMaster9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90.xml"/><Relationship Id="rId13" Type="http://schemas.openxmlformats.org/officeDocument/2006/relationships/slideLayout" Target="../slideLayouts/slideLayout1895.xml"/><Relationship Id="rId18" Type="http://schemas.openxmlformats.org/officeDocument/2006/relationships/vmlDrawing" Target="../drawings/vmlDrawing42.vml"/><Relationship Id="rId3" Type="http://schemas.openxmlformats.org/officeDocument/2006/relationships/slideLayout" Target="../slideLayouts/slideLayout1885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889.xml"/><Relationship Id="rId12" Type="http://schemas.openxmlformats.org/officeDocument/2006/relationships/slideLayout" Target="../slideLayouts/slideLayout1894.xml"/><Relationship Id="rId17" Type="http://schemas.openxmlformats.org/officeDocument/2006/relationships/theme" Target="../theme/theme90.xml"/><Relationship Id="rId2" Type="http://schemas.openxmlformats.org/officeDocument/2006/relationships/slideLayout" Target="../slideLayouts/slideLayout1884.xml"/><Relationship Id="rId16" Type="http://schemas.openxmlformats.org/officeDocument/2006/relationships/slideLayout" Target="../slideLayouts/slideLayout1898.xml"/><Relationship Id="rId20" Type="http://schemas.openxmlformats.org/officeDocument/2006/relationships/oleObject" Target="../embeddings/oleObject42.bin"/><Relationship Id="rId1" Type="http://schemas.openxmlformats.org/officeDocument/2006/relationships/slideLayout" Target="../slideLayouts/slideLayout1883.xml"/><Relationship Id="rId6" Type="http://schemas.openxmlformats.org/officeDocument/2006/relationships/slideLayout" Target="../slideLayouts/slideLayout1888.xml"/><Relationship Id="rId11" Type="http://schemas.openxmlformats.org/officeDocument/2006/relationships/slideLayout" Target="../slideLayouts/slideLayout1893.xml"/><Relationship Id="rId5" Type="http://schemas.openxmlformats.org/officeDocument/2006/relationships/slideLayout" Target="../slideLayouts/slideLayout1887.xml"/><Relationship Id="rId15" Type="http://schemas.openxmlformats.org/officeDocument/2006/relationships/slideLayout" Target="../slideLayouts/slideLayout1897.xml"/><Relationship Id="rId10" Type="http://schemas.openxmlformats.org/officeDocument/2006/relationships/slideLayout" Target="../slideLayouts/slideLayout1892.xml"/><Relationship Id="rId19" Type="http://schemas.openxmlformats.org/officeDocument/2006/relationships/tags" Target="../tags/tag43.xml"/><Relationship Id="rId4" Type="http://schemas.openxmlformats.org/officeDocument/2006/relationships/slideLayout" Target="../slideLayouts/slideLayout1886.xml"/><Relationship Id="rId9" Type="http://schemas.openxmlformats.org/officeDocument/2006/relationships/slideLayout" Target="../slideLayouts/slideLayout1891.xml"/><Relationship Id="rId14" Type="http://schemas.openxmlformats.org/officeDocument/2006/relationships/slideLayout" Target="../slideLayouts/slideLayout1896.xml"/><Relationship Id="rId22" Type="http://schemas.openxmlformats.org/officeDocument/2006/relationships/image" Target="../media/image10.png"/></Relationships>
</file>

<file path=ppt/slideMasters/_rels/slideMaster9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6.xml"/><Relationship Id="rId13" Type="http://schemas.openxmlformats.org/officeDocument/2006/relationships/slideLayout" Target="../slideLayouts/slideLayout1911.xml"/><Relationship Id="rId18" Type="http://schemas.openxmlformats.org/officeDocument/2006/relationships/vmlDrawing" Target="../drawings/vmlDrawing43.vml"/><Relationship Id="rId3" Type="http://schemas.openxmlformats.org/officeDocument/2006/relationships/slideLayout" Target="../slideLayouts/slideLayout1901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905.xml"/><Relationship Id="rId12" Type="http://schemas.openxmlformats.org/officeDocument/2006/relationships/slideLayout" Target="../slideLayouts/slideLayout1910.xml"/><Relationship Id="rId17" Type="http://schemas.openxmlformats.org/officeDocument/2006/relationships/theme" Target="../theme/theme91.xml"/><Relationship Id="rId2" Type="http://schemas.openxmlformats.org/officeDocument/2006/relationships/slideLayout" Target="../slideLayouts/slideLayout1900.xml"/><Relationship Id="rId16" Type="http://schemas.openxmlformats.org/officeDocument/2006/relationships/slideLayout" Target="../slideLayouts/slideLayout1914.xml"/><Relationship Id="rId20" Type="http://schemas.openxmlformats.org/officeDocument/2006/relationships/oleObject" Target="../embeddings/oleObject43.bin"/><Relationship Id="rId1" Type="http://schemas.openxmlformats.org/officeDocument/2006/relationships/slideLayout" Target="../slideLayouts/slideLayout1899.xml"/><Relationship Id="rId6" Type="http://schemas.openxmlformats.org/officeDocument/2006/relationships/slideLayout" Target="../slideLayouts/slideLayout1904.xml"/><Relationship Id="rId11" Type="http://schemas.openxmlformats.org/officeDocument/2006/relationships/slideLayout" Target="../slideLayouts/slideLayout1909.xml"/><Relationship Id="rId5" Type="http://schemas.openxmlformats.org/officeDocument/2006/relationships/slideLayout" Target="../slideLayouts/slideLayout1903.xml"/><Relationship Id="rId15" Type="http://schemas.openxmlformats.org/officeDocument/2006/relationships/slideLayout" Target="../slideLayouts/slideLayout1913.xml"/><Relationship Id="rId10" Type="http://schemas.openxmlformats.org/officeDocument/2006/relationships/slideLayout" Target="../slideLayouts/slideLayout1908.xml"/><Relationship Id="rId19" Type="http://schemas.openxmlformats.org/officeDocument/2006/relationships/tags" Target="../tags/tag44.xml"/><Relationship Id="rId4" Type="http://schemas.openxmlformats.org/officeDocument/2006/relationships/slideLayout" Target="../slideLayouts/slideLayout1902.xml"/><Relationship Id="rId9" Type="http://schemas.openxmlformats.org/officeDocument/2006/relationships/slideLayout" Target="../slideLayouts/slideLayout1907.xml"/><Relationship Id="rId14" Type="http://schemas.openxmlformats.org/officeDocument/2006/relationships/slideLayout" Target="../slideLayouts/slideLayout1912.xml"/><Relationship Id="rId22" Type="http://schemas.openxmlformats.org/officeDocument/2006/relationships/image" Target="../media/image10.png"/></Relationships>
</file>

<file path=ppt/slideMasters/_rels/slideMaster9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22.xml"/><Relationship Id="rId13" Type="http://schemas.openxmlformats.org/officeDocument/2006/relationships/slideLayout" Target="../slideLayouts/slideLayout1927.xml"/><Relationship Id="rId18" Type="http://schemas.openxmlformats.org/officeDocument/2006/relationships/theme" Target="../theme/theme92.xml"/><Relationship Id="rId3" Type="http://schemas.openxmlformats.org/officeDocument/2006/relationships/slideLayout" Target="../slideLayouts/slideLayout1917.xml"/><Relationship Id="rId21" Type="http://schemas.openxmlformats.org/officeDocument/2006/relationships/oleObject" Target="../embeddings/oleObject44.bin"/><Relationship Id="rId7" Type="http://schemas.openxmlformats.org/officeDocument/2006/relationships/slideLayout" Target="../slideLayouts/slideLayout1921.xml"/><Relationship Id="rId12" Type="http://schemas.openxmlformats.org/officeDocument/2006/relationships/slideLayout" Target="../slideLayouts/slideLayout1926.xml"/><Relationship Id="rId17" Type="http://schemas.openxmlformats.org/officeDocument/2006/relationships/slideLayout" Target="../slideLayouts/slideLayout1931.xml"/><Relationship Id="rId2" Type="http://schemas.openxmlformats.org/officeDocument/2006/relationships/slideLayout" Target="../slideLayouts/slideLayout1916.xml"/><Relationship Id="rId16" Type="http://schemas.openxmlformats.org/officeDocument/2006/relationships/slideLayout" Target="../slideLayouts/slideLayout1930.xml"/><Relationship Id="rId20" Type="http://schemas.openxmlformats.org/officeDocument/2006/relationships/tags" Target="../tags/tag45.xml"/><Relationship Id="rId1" Type="http://schemas.openxmlformats.org/officeDocument/2006/relationships/slideLayout" Target="../slideLayouts/slideLayout1915.xml"/><Relationship Id="rId6" Type="http://schemas.openxmlformats.org/officeDocument/2006/relationships/slideLayout" Target="../slideLayouts/slideLayout1920.xml"/><Relationship Id="rId11" Type="http://schemas.openxmlformats.org/officeDocument/2006/relationships/slideLayout" Target="../slideLayouts/slideLayout1925.xml"/><Relationship Id="rId5" Type="http://schemas.openxmlformats.org/officeDocument/2006/relationships/slideLayout" Target="../slideLayouts/slideLayout1919.xml"/><Relationship Id="rId15" Type="http://schemas.openxmlformats.org/officeDocument/2006/relationships/slideLayout" Target="../slideLayouts/slideLayout1929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1924.xml"/><Relationship Id="rId19" Type="http://schemas.openxmlformats.org/officeDocument/2006/relationships/vmlDrawing" Target="../drawings/vmlDrawing44.vml"/><Relationship Id="rId4" Type="http://schemas.openxmlformats.org/officeDocument/2006/relationships/slideLayout" Target="../slideLayouts/slideLayout1918.xml"/><Relationship Id="rId9" Type="http://schemas.openxmlformats.org/officeDocument/2006/relationships/slideLayout" Target="../slideLayouts/slideLayout1923.xml"/><Relationship Id="rId14" Type="http://schemas.openxmlformats.org/officeDocument/2006/relationships/slideLayout" Target="../slideLayouts/slideLayout1928.xml"/><Relationship Id="rId22" Type="http://schemas.openxmlformats.org/officeDocument/2006/relationships/image" Target="../media/image15.emf"/></Relationships>
</file>

<file path=ppt/slideMasters/_rels/slideMaster9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39.xml"/><Relationship Id="rId13" Type="http://schemas.openxmlformats.org/officeDocument/2006/relationships/slideLayout" Target="../slideLayouts/slideLayout1944.xml"/><Relationship Id="rId18" Type="http://schemas.openxmlformats.org/officeDocument/2006/relationships/theme" Target="../theme/theme93.xml"/><Relationship Id="rId3" Type="http://schemas.openxmlformats.org/officeDocument/2006/relationships/slideLayout" Target="../slideLayouts/slideLayout1934.xml"/><Relationship Id="rId21" Type="http://schemas.openxmlformats.org/officeDocument/2006/relationships/oleObject" Target="../embeddings/oleObject45.bin"/><Relationship Id="rId7" Type="http://schemas.openxmlformats.org/officeDocument/2006/relationships/slideLayout" Target="../slideLayouts/slideLayout1938.xml"/><Relationship Id="rId12" Type="http://schemas.openxmlformats.org/officeDocument/2006/relationships/slideLayout" Target="../slideLayouts/slideLayout1943.xml"/><Relationship Id="rId17" Type="http://schemas.openxmlformats.org/officeDocument/2006/relationships/slideLayout" Target="../slideLayouts/slideLayout1948.xml"/><Relationship Id="rId2" Type="http://schemas.openxmlformats.org/officeDocument/2006/relationships/slideLayout" Target="../slideLayouts/slideLayout1933.xml"/><Relationship Id="rId16" Type="http://schemas.openxmlformats.org/officeDocument/2006/relationships/slideLayout" Target="../slideLayouts/slideLayout1947.xml"/><Relationship Id="rId20" Type="http://schemas.openxmlformats.org/officeDocument/2006/relationships/tags" Target="../tags/tag46.xml"/><Relationship Id="rId1" Type="http://schemas.openxmlformats.org/officeDocument/2006/relationships/slideLayout" Target="../slideLayouts/slideLayout1932.xml"/><Relationship Id="rId6" Type="http://schemas.openxmlformats.org/officeDocument/2006/relationships/slideLayout" Target="../slideLayouts/slideLayout1937.xml"/><Relationship Id="rId11" Type="http://schemas.openxmlformats.org/officeDocument/2006/relationships/slideLayout" Target="../slideLayouts/slideLayout1942.xml"/><Relationship Id="rId5" Type="http://schemas.openxmlformats.org/officeDocument/2006/relationships/slideLayout" Target="../slideLayouts/slideLayout1936.xml"/><Relationship Id="rId15" Type="http://schemas.openxmlformats.org/officeDocument/2006/relationships/slideLayout" Target="../slideLayouts/slideLayout1946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1941.xml"/><Relationship Id="rId19" Type="http://schemas.openxmlformats.org/officeDocument/2006/relationships/vmlDrawing" Target="../drawings/vmlDrawing45.vml"/><Relationship Id="rId4" Type="http://schemas.openxmlformats.org/officeDocument/2006/relationships/slideLayout" Target="../slideLayouts/slideLayout1935.xml"/><Relationship Id="rId9" Type="http://schemas.openxmlformats.org/officeDocument/2006/relationships/slideLayout" Target="../slideLayouts/slideLayout1940.xml"/><Relationship Id="rId14" Type="http://schemas.openxmlformats.org/officeDocument/2006/relationships/slideLayout" Target="../slideLayouts/slideLayout1945.xml"/><Relationship Id="rId22" Type="http://schemas.openxmlformats.org/officeDocument/2006/relationships/image" Target="../media/image15.emf"/></Relationships>
</file>

<file path=ppt/slideMasters/_rels/slideMaster9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56.xml"/><Relationship Id="rId13" Type="http://schemas.openxmlformats.org/officeDocument/2006/relationships/slideLayout" Target="../slideLayouts/slideLayout1961.xml"/><Relationship Id="rId18" Type="http://schemas.openxmlformats.org/officeDocument/2006/relationships/theme" Target="../theme/theme94.xml"/><Relationship Id="rId3" Type="http://schemas.openxmlformats.org/officeDocument/2006/relationships/slideLayout" Target="../slideLayouts/slideLayout1951.xml"/><Relationship Id="rId21" Type="http://schemas.openxmlformats.org/officeDocument/2006/relationships/oleObject" Target="../embeddings/oleObject46.bin"/><Relationship Id="rId7" Type="http://schemas.openxmlformats.org/officeDocument/2006/relationships/slideLayout" Target="../slideLayouts/slideLayout1955.xml"/><Relationship Id="rId12" Type="http://schemas.openxmlformats.org/officeDocument/2006/relationships/slideLayout" Target="../slideLayouts/slideLayout1960.xml"/><Relationship Id="rId17" Type="http://schemas.openxmlformats.org/officeDocument/2006/relationships/slideLayout" Target="../slideLayouts/slideLayout1965.xml"/><Relationship Id="rId2" Type="http://schemas.openxmlformats.org/officeDocument/2006/relationships/slideLayout" Target="../slideLayouts/slideLayout1950.xml"/><Relationship Id="rId16" Type="http://schemas.openxmlformats.org/officeDocument/2006/relationships/slideLayout" Target="../slideLayouts/slideLayout1964.xml"/><Relationship Id="rId20" Type="http://schemas.openxmlformats.org/officeDocument/2006/relationships/tags" Target="../tags/tag47.xml"/><Relationship Id="rId1" Type="http://schemas.openxmlformats.org/officeDocument/2006/relationships/slideLayout" Target="../slideLayouts/slideLayout1949.xml"/><Relationship Id="rId6" Type="http://schemas.openxmlformats.org/officeDocument/2006/relationships/slideLayout" Target="../slideLayouts/slideLayout1954.xml"/><Relationship Id="rId11" Type="http://schemas.openxmlformats.org/officeDocument/2006/relationships/slideLayout" Target="../slideLayouts/slideLayout1959.xml"/><Relationship Id="rId5" Type="http://schemas.openxmlformats.org/officeDocument/2006/relationships/slideLayout" Target="../slideLayouts/slideLayout1953.xml"/><Relationship Id="rId15" Type="http://schemas.openxmlformats.org/officeDocument/2006/relationships/slideLayout" Target="../slideLayouts/slideLayout1963.xml"/><Relationship Id="rId23" Type="http://schemas.openxmlformats.org/officeDocument/2006/relationships/image" Target="../media/image10.png"/><Relationship Id="rId10" Type="http://schemas.openxmlformats.org/officeDocument/2006/relationships/slideLayout" Target="../slideLayouts/slideLayout1958.xml"/><Relationship Id="rId19" Type="http://schemas.openxmlformats.org/officeDocument/2006/relationships/vmlDrawing" Target="../drawings/vmlDrawing46.vml"/><Relationship Id="rId4" Type="http://schemas.openxmlformats.org/officeDocument/2006/relationships/slideLayout" Target="../slideLayouts/slideLayout1952.xml"/><Relationship Id="rId9" Type="http://schemas.openxmlformats.org/officeDocument/2006/relationships/slideLayout" Target="../slideLayouts/slideLayout1957.xml"/><Relationship Id="rId14" Type="http://schemas.openxmlformats.org/officeDocument/2006/relationships/slideLayout" Target="../slideLayouts/slideLayout1962.xml"/><Relationship Id="rId22" Type="http://schemas.openxmlformats.org/officeDocument/2006/relationships/image" Target="../media/image15.emf"/></Relationships>
</file>

<file path=ppt/slideMasters/_rels/slideMaster9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3.xml"/><Relationship Id="rId13" Type="http://schemas.openxmlformats.org/officeDocument/2006/relationships/slideLayout" Target="../slideLayouts/slideLayout1978.xml"/><Relationship Id="rId18" Type="http://schemas.openxmlformats.org/officeDocument/2006/relationships/vmlDrawing" Target="../drawings/vmlDrawing47.vml"/><Relationship Id="rId3" Type="http://schemas.openxmlformats.org/officeDocument/2006/relationships/slideLayout" Target="../slideLayouts/slideLayout1968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972.xml"/><Relationship Id="rId12" Type="http://schemas.openxmlformats.org/officeDocument/2006/relationships/slideLayout" Target="../slideLayouts/slideLayout1977.xml"/><Relationship Id="rId17" Type="http://schemas.openxmlformats.org/officeDocument/2006/relationships/theme" Target="../theme/theme95.xml"/><Relationship Id="rId2" Type="http://schemas.openxmlformats.org/officeDocument/2006/relationships/slideLayout" Target="../slideLayouts/slideLayout1967.xml"/><Relationship Id="rId16" Type="http://schemas.openxmlformats.org/officeDocument/2006/relationships/slideLayout" Target="../slideLayouts/slideLayout1981.xml"/><Relationship Id="rId20" Type="http://schemas.openxmlformats.org/officeDocument/2006/relationships/oleObject" Target="../embeddings/oleObject47.bin"/><Relationship Id="rId1" Type="http://schemas.openxmlformats.org/officeDocument/2006/relationships/slideLayout" Target="../slideLayouts/slideLayout1966.xml"/><Relationship Id="rId6" Type="http://schemas.openxmlformats.org/officeDocument/2006/relationships/slideLayout" Target="../slideLayouts/slideLayout1971.xml"/><Relationship Id="rId11" Type="http://schemas.openxmlformats.org/officeDocument/2006/relationships/slideLayout" Target="../slideLayouts/slideLayout1976.xml"/><Relationship Id="rId5" Type="http://schemas.openxmlformats.org/officeDocument/2006/relationships/slideLayout" Target="../slideLayouts/slideLayout1970.xml"/><Relationship Id="rId15" Type="http://schemas.openxmlformats.org/officeDocument/2006/relationships/slideLayout" Target="../slideLayouts/slideLayout1980.xml"/><Relationship Id="rId10" Type="http://schemas.openxmlformats.org/officeDocument/2006/relationships/slideLayout" Target="../slideLayouts/slideLayout1975.xml"/><Relationship Id="rId19" Type="http://schemas.openxmlformats.org/officeDocument/2006/relationships/tags" Target="../tags/tag48.xml"/><Relationship Id="rId4" Type="http://schemas.openxmlformats.org/officeDocument/2006/relationships/slideLayout" Target="../slideLayouts/slideLayout1969.xml"/><Relationship Id="rId9" Type="http://schemas.openxmlformats.org/officeDocument/2006/relationships/slideLayout" Target="../slideLayouts/slideLayout1974.xml"/><Relationship Id="rId14" Type="http://schemas.openxmlformats.org/officeDocument/2006/relationships/slideLayout" Target="../slideLayouts/slideLayout1979.xml"/><Relationship Id="rId22" Type="http://schemas.openxmlformats.org/officeDocument/2006/relationships/image" Target="../media/image10.png"/></Relationships>
</file>

<file path=ppt/slideMasters/_rels/slideMaster9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89.xml"/><Relationship Id="rId13" Type="http://schemas.openxmlformats.org/officeDocument/2006/relationships/slideLayout" Target="../slideLayouts/slideLayout1994.xml"/><Relationship Id="rId18" Type="http://schemas.openxmlformats.org/officeDocument/2006/relationships/vmlDrawing" Target="../drawings/vmlDrawing48.vml"/><Relationship Id="rId3" Type="http://schemas.openxmlformats.org/officeDocument/2006/relationships/slideLayout" Target="../slideLayouts/slideLayout1984.xml"/><Relationship Id="rId21" Type="http://schemas.openxmlformats.org/officeDocument/2006/relationships/image" Target="../media/image15.emf"/><Relationship Id="rId7" Type="http://schemas.openxmlformats.org/officeDocument/2006/relationships/slideLayout" Target="../slideLayouts/slideLayout1988.xml"/><Relationship Id="rId12" Type="http://schemas.openxmlformats.org/officeDocument/2006/relationships/slideLayout" Target="../slideLayouts/slideLayout1993.xml"/><Relationship Id="rId17" Type="http://schemas.openxmlformats.org/officeDocument/2006/relationships/theme" Target="../theme/theme96.xml"/><Relationship Id="rId2" Type="http://schemas.openxmlformats.org/officeDocument/2006/relationships/slideLayout" Target="../slideLayouts/slideLayout1983.xml"/><Relationship Id="rId16" Type="http://schemas.openxmlformats.org/officeDocument/2006/relationships/slideLayout" Target="../slideLayouts/slideLayout1997.xml"/><Relationship Id="rId20" Type="http://schemas.openxmlformats.org/officeDocument/2006/relationships/oleObject" Target="../embeddings/oleObject48.bin"/><Relationship Id="rId1" Type="http://schemas.openxmlformats.org/officeDocument/2006/relationships/slideLayout" Target="../slideLayouts/slideLayout1982.xml"/><Relationship Id="rId6" Type="http://schemas.openxmlformats.org/officeDocument/2006/relationships/slideLayout" Target="../slideLayouts/slideLayout1987.xml"/><Relationship Id="rId11" Type="http://schemas.openxmlformats.org/officeDocument/2006/relationships/slideLayout" Target="../slideLayouts/slideLayout1992.xml"/><Relationship Id="rId5" Type="http://schemas.openxmlformats.org/officeDocument/2006/relationships/slideLayout" Target="../slideLayouts/slideLayout1986.xml"/><Relationship Id="rId15" Type="http://schemas.openxmlformats.org/officeDocument/2006/relationships/slideLayout" Target="../slideLayouts/slideLayout1996.xml"/><Relationship Id="rId10" Type="http://schemas.openxmlformats.org/officeDocument/2006/relationships/slideLayout" Target="../slideLayouts/slideLayout1991.xml"/><Relationship Id="rId19" Type="http://schemas.openxmlformats.org/officeDocument/2006/relationships/tags" Target="../tags/tag49.xml"/><Relationship Id="rId4" Type="http://schemas.openxmlformats.org/officeDocument/2006/relationships/slideLayout" Target="../slideLayouts/slideLayout1985.xml"/><Relationship Id="rId9" Type="http://schemas.openxmlformats.org/officeDocument/2006/relationships/slideLayout" Target="../slideLayouts/slideLayout1990.xml"/><Relationship Id="rId14" Type="http://schemas.openxmlformats.org/officeDocument/2006/relationships/slideLayout" Target="../slideLayouts/slideLayout1995.xml"/><Relationship Id="rId22" Type="http://schemas.openxmlformats.org/officeDocument/2006/relationships/image" Target="../media/image10.png"/></Relationships>
</file>

<file path=ppt/slideMasters/_rels/slideMaster9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05.xml"/><Relationship Id="rId13" Type="http://schemas.openxmlformats.org/officeDocument/2006/relationships/slideLayout" Target="../slideLayouts/slideLayout2010.xml"/><Relationship Id="rId18" Type="http://schemas.openxmlformats.org/officeDocument/2006/relationships/slideLayout" Target="../slideLayouts/slideLayout2015.xml"/><Relationship Id="rId3" Type="http://schemas.openxmlformats.org/officeDocument/2006/relationships/slideLayout" Target="../slideLayouts/slideLayout2000.xml"/><Relationship Id="rId21" Type="http://schemas.openxmlformats.org/officeDocument/2006/relationships/slideLayout" Target="../slideLayouts/slideLayout2018.xml"/><Relationship Id="rId7" Type="http://schemas.openxmlformats.org/officeDocument/2006/relationships/slideLayout" Target="../slideLayouts/slideLayout2004.xml"/><Relationship Id="rId12" Type="http://schemas.openxmlformats.org/officeDocument/2006/relationships/slideLayout" Target="../slideLayouts/slideLayout2009.xml"/><Relationship Id="rId17" Type="http://schemas.openxmlformats.org/officeDocument/2006/relationships/slideLayout" Target="../slideLayouts/slideLayout2014.xml"/><Relationship Id="rId2" Type="http://schemas.openxmlformats.org/officeDocument/2006/relationships/slideLayout" Target="../slideLayouts/slideLayout1999.xml"/><Relationship Id="rId16" Type="http://schemas.openxmlformats.org/officeDocument/2006/relationships/slideLayout" Target="../slideLayouts/slideLayout2013.xml"/><Relationship Id="rId20" Type="http://schemas.openxmlformats.org/officeDocument/2006/relationships/slideLayout" Target="../slideLayouts/slideLayout2017.xml"/><Relationship Id="rId1" Type="http://schemas.openxmlformats.org/officeDocument/2006/relationships/slideLayout" Target="../slideLayouts/slideLayout1998.xml"/><Relationship Id="rId6" Type="http://schemas.openxmlformats.org/officeDocument/2006/relationships/slideLayout" Target="../slideLayouts/slideLayout2003.xml"/><Relationship Id="rId11" Type="http://schemas.openxmlformats.org/officeDocument/2006/relationships/slideLayout" Target="../slideLayouts/slideLayout2008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002.xml"/><Relationship Id="rId15" Type="http://schemas.openxmlformats.org/officeDocument/2006/relationships/slideLayout" Target="../slideLayouts/slideLayout2012.xml"/><Relationship Id="rId23" Type="http://schemas.openxmlformats.org/officeDocument/2006/relationships/theme" Target="../theme/theme97.xml"/><Relationship Id="rId10" Type="http://schemas.openxmlformats.org/officeDocument/2006/relationships/slideLayout" Target="../slideLayouts/slideLayout2007.xml"/><Relationship Id="rId19" Type="http://schemas.openxmlformats.org/officeDocument/2006/relationships/slideLayout" Target="../slideLayouts/slideLayout2016.xml"/><Relationship Id="rId4" Type="http://schemas.openxmlformats.org/officeDocument/2006/relationships/slideLayout" Target="../slideLayouts/slideLayout2001.xml"/><Relationship Id="rId9" Type="http://schemas.openxmlformats.org/officeDocument/2006/relationships/slideLayout" Target="../slideLayouts/slideLayout2006.xml"/><Relationship Id="rId14" Type="http://schemas.openxmlformats.org/officeDocument/2006/relationships/slideLayout" Target="../slideLayouts/slideLayout2011.xml"/><Relationship Id="rId22" Type="http://schemas.openxmlformats.org/officeDocument/2006/relationships/slideLayout" Target="../slideLayouts/slideLayout2019.xml"/></Relationships>
</file>

<file path=ppt/slideMasters/_rels/slideMaster9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27.xml"/><Relationship Id="rId13" Type="http://schemas.openxmlformats.org/officeDocument/2006/relationships/slideLayout" Target="../slideLayouts/slideLayout2032.xml"/><Relationship Id="rId18" Type="http://schemas.openxmlformats.org/officeDocument/2006/relationships/slideLayout" Target="../slideLayouts/slideLayout2037.xml"/><Relationship Id="rId3" Type="http://schemas.openxmlformats.org/officeDocument/2006/relationships/slideLayout" Target="../slideLayouts/slideLayout2022.xml"/><Relationship Id="rId21" Type="http://schemas.openxmlformats.org/officeDocument/2006/relationships/slideLayout" Target="../slideLayouts/slideLayout2040.xml"/><Relationship Id="rId7" Type="http://schemas.openxmlformats.org/officeDocument/2006/relationships/slideLayout" Target="../slideLayouts/slideLayout2026.xml"/><Relationship Id="rId12" Type="http://schemas.openxmlformats.org/officeDocument/2006/relationships/slideLayout" Target="../slideLayouts/slideLayout2031.xml"/><Relationship Id="rId17" Type="http://schemas.openxmlformats.org/officeDocument/2006/relationships/slideLayout" Target="../slideLayouts/slideLayout2036.xml"/><Relationship Id="rId2" Type="http://schemas.openxmlformats.org/officeDocument/2006/relationships/slideLayout" Target="../slideLayouts/slideLayout2021.xml"/><Relationship Id="rId16" Type="http://schemas.openxmlformats.org/officeDocument/2006/relationships/slideLayout" Target="../slideLayouts/slideLayout2035.xml"/><Relationship Id="rId20" Type="http://schemas.openxmlformats.org/officeDocument/2006/relationships/slideLayout" Target="../slideLayouts/slideLayout2039.xml"/><Relationship Id="rId1" Type="http://schemas.openxmlformats.org/officeDocument/2006/relationships/slideLayout" Target="../slideLayouts/slideLayout2020.xml"/><Relationship Id="rId6" Type="http://schemas.openxmlformats.org/officeDocument/2006/relationships/slideLayout" Target="../slideLayouts/slideLayout2025.xml"/><Relationship Id="rId11" Type="http://schemas.openxmlformats.org/officeDocument/2006/relationships/slideLayout" Target="../slideLayouts/slideLayout2030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024.xml"/><Relationship Id="rId15" Type="http://schemas.openxmlformats.org/officeDocument/2006/relationships/slideLayout" Target="../slideLayouts/slideLayout2034.xml"/><Relationship Id="rId23" Type="http://schemas.openxmlformats.org/officeDocument/2006/relationships/theme" Target="../theme/theme98.xml"/><Relationship Id="rId10" Type="http://schemas.openxmlformats.org/officeDocument/2006/relationships/slideLayout" Target="../slideLayouts/slideLayout2029.xml"/><Relationship Id="rId19" Type="http://schemas.openxmlformats.org/officeDocument/2006/relationships/slideLayout" Target="../slideLayouts/slideLayout2038.xml"/><Relationship Id="rId4" Type="http://schemas.openxmlformats.org/officeDocument/2006/relationships/slideLayout" Target="../slideLayouts/slideLayout2023.xml"/><Relationship Id="rId9" Type="http://schemas.openxmlformats.org/officeDocument/2006/relationships/slideLayout" Target="../slideLayouts/slideLayout2028.xml"/><Relationship Id="rId14" Type="http://schemas.openxmlformats.org/officeDocument/2006/relationships/slideLayout" Target="../slideLayouts/slideLayout2033.xml"/><Relationship Id="rId22" Type="http://schemas.openxmlformats.org/officeDocument/2006/relationships/slideLayout" Target="../slideLayouts/slideLayout2041.xml"/></Relationships>
</file>

<file path=ppt/slideMasters/_rels/slideMaster9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49.xml"/><Relationship Id="rId13" Type="http://schemas.openxmlformats.org/officeDocument/2006/relationships/slideLayout" Target="../slideLayouts/slideLayout2054.xml"/><Relationship Id="rId18" Type="http://schemas.openxmlformats.org/officeDocument/2006/relationships/slideLayout" Target="../slideLayouts/slideLayout2059.xml"/><Relationship Id="rId3" Type="http://schemas.openxmlformats.org/officeDocument/2006/relationships/slideLayout" Target="../slideLayouts/slideLayout2044.xml"/><Relationship Id="rId21" Type="http://schemas.openxmlformats.org/officeDocument/2006/relationships/slideLayout" Target="../slideLayouts/slideLayout2062.xml"/><Relationship Id="rId7" Type="http://schemas.openxmlformats.org/officeDocument/2006/relationships/slideLayout" Target="../slideLayouts/slideLayout2048.xml"/><Relationship Id="rId12" Type="http://schemas.openxmlformats.org/officeDocument/2006/relationships/slideLayout" Target="../slideLayouts/slideLayout2053.xml"/><Relationship Id="rId17" Type="http://schemas.openxmlformats.org/officeDocument/2006/relationships/slideLayout" Target="../slideLayouts/slideLayout2058.xml"/><Relationship Id="rId2" Type="http://schemas.openxmlformats.org/officeDocument/2006/relationships/slideLayout" Target="../slideLayouts/slideLayout2043.xml"/><Relationship Id="rId16" Type="http://schemas.openxmlformats.org/officeDocument/2006/relationships/slideLayout" Target="../slideLayouts/slideLayout2057.xml"/><Relationship Id="rId20" Type="http://schemas.openxmlformats.org/officeDocument/2006/relationships/slideLayout" Target="../slideLayouts/slideLayout2061.xml"/><Relationship Id="rId1" Type="http://schemas.openxmlformats.org/officeDocument/2006/relationships/slideLayout" Target="../slideLayouts/slideLayout2042.xml"/><Relationship Id="rId6" Type="http://schemas.openxmlformats.org/officeDocument/2006/relationships/slideLayout" Target="../slideLayouts/slideLayout2047.xml"/><Relationship Id="rId11" Type="http://schemas.openxmlformats.org/officeDocument/2006/relationships/slideLayout" Target="../slideLayouts/slideLayout2052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046.xml"/><Relationship Id="rId15" Type="http://schemas.openxmlformats.org/officeDocument/2006/relationships/slideLayout" Target="../slideLayouts/slideLayout2056.xml"/><Relationship Id="rId23" Type="http://schemas.openxmlformats.org/officeDocument/2006/relationships/theme" Target="../theme/theme99.xml"/><Relationship Id="rId10" Type="http://schemas.openxmlformats.org/officeDocument/2006/relationships/slideLayout" Target="../slideLayouts/slideLayout2051.xml"/><Relationship Id="rId19" Type="http://schemas.openxmlformats.org/officeDocument/2006/relationships/slideLayout" Target="../slideLayouts/slideLayout2060.xml"/><Relationship Id="rId4" Type="http://schemas.openxmlformats.org/officeDocument/2006/relationships/slideLayout" Target="../slideLayouts/slideLayout2045.xml"/><Relationship Id="rId9" Type="http://schemas.openxmlformats.org/officeDocument/2006/relationships/slideLayout" Target="../slideLayouts/slideLayout2050.xml"/><Relationship Id="rId14" Type="http://schemas.openxmlformats.org/officeDocument/2006/relationships/slideLayout" Target="../slideLayouts/slideLayout2055.xml"/><Relationship Id="rId22" Type="http://schemas.openxmlformats.org/officeDocument/2006/relationships/slideLayout" Target="../slideLayouts/slideLayout20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19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6/19/2020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19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6/19/2020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19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endParaRPr lang="en-US" sz="800" kern="1200" dirty="0" err="1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619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endParaRPr lang="en-US" sz="800" kern="1200" dirty="0" err="1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800" b="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800" b="0" kern="1200" dirty="0" err="1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sz="800" kern="1200" dirty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of 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0006" tIns="45003" rIns="90006" bIns="45003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b="0" i="0" u="none" baseline="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0006" tIns="45003" rIns="90006" bIns="45003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b="0" i="0" u="none" baseline="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i="0" u="none" baseline="0" dirty="0">
              <a:solidFill>
                <a:srgbClr val="7F7F7F"/>
              </a:solidFill>
              <a:latin typeface="+mn-lt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/>
        </p:nvSpPr>
        <p:spPr>
          <a:xfrm>
            <a:off x="0" y="5001059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23" r:id="rId1"/>
    <p:sldLayoutId id="2147484428" r:id="rId2"/>
    <p:sldLayoutId id="2147484405" r:id="rId3"/>
    <p:sldLayoutId id="2147484418" r:id="rId4"/>
    <p:sldLayoutId id="2147484462" r:id="rId5"/>
    <p:sldLayoutId id="2147484463" r:id="rId6"/>
    <p:sldLayoutId id="2147484464" r:id="rId7"/>
    <p:sldLayoutId id="2147484465" r:id="rId8"/>
    <p:sldLayoutId id="2147484466" r:id="rId9"/>
    <p:sldLayoutId id="2147484467" r:id="rId10"/>
    <p:sldLayoutId id="2147484468" r:id="rId11"/>
    <p:sldLayoutId id="2147484469" r:id="rId12"/>
    <p:sldLayoutId id="2147484470" r:id="rId13"/>
    <p:sldLayoutId id="2147484411" r:id="rId14"/>
    <p:sldLayoutId id="2147484454" r:id="rId15"/>
    <p:sldLayoutId id="2147484451" r:id="rId16"/>
    <p:sldLayoutId id="2147484396" r:id="rId17"/>
    <p:sldLayoutId id="2147484420" r:id="rId18"/>
    <p:sldLayoutId id="2147484421" r:id="rId19"/>
    <p:sldLayoutId id="2147484413" r:id="rId20"/>
    <p:sldLayoutId id="2147484459" r:id="rId21"/>
    <p:sldLayoutId id="2147484458" r:id="rId22"/>
    <p:sldLayoutId id="2147484478" r:id="rId23"/>
    <p:sldLayoutId id="2147487472" r:id="rId24"/>
    <p:sldLayoutId id="2147487473" r:id="rId25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913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82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74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65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300" indent="-2243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4637" indent="-22906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3539" indent="-21636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4317" indent="-21794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9844" indent="-23223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8770" indent="-2322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7648" indent="-2322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6865" indent="-2322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6076" indent="-2322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131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268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449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534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306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4483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705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2805" algn="l" defTabSz="8982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617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8886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88867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617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8886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88867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78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867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88867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78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867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867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88867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88867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54727544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671" r:id="rId1"/>
    <p:sldLayoutId id="2147484672" r:id="rId2"/>
    <p:sldLayoutId id="2147484673" r:id="rId3"/>
    <p:sldLayoutId id="2147484674" r:id="rId4"/>
    <p:sldLayoutId id="2147484675" r:id="rId5"/>
    <p:sldLayoutId id="2147484676" r:id="rId6"/>
    <p:sldLayoutId id="2147484677" r:id="rId7"/>
    <p:sldLayoutId id="2147484678" r:id="rId8"/>
    <p:sldLayoutId id="2147484679" r:id="rId9"/>
    <p:sldLayoutId id="2147484680" r:id="rId10"/>
    <p:sldLayoutId id="2147484681" r:id="rId11"/>
    <p:sldLayoutId id="2147484682" r:id="rId12"/>
    <p:sldLayoutId id="2147484683" r:id="rId13"/>
    <p:sldLayoutId id="2147484684" r:id="rId14"/>
    <p:sldLayoutId id="2147484685" r:id="rId15"/>
    <p:sldLayoutId id="2147484686" r:id="rId16"/>
    <p:sldLayoutId id="2147484687" r:id="rId17"/>
    <p:sldLayoutId id="2147484688" r:id="rId18"/>
    <p:sldLayoutId id="2147484689" r:id="rId19"/>
    <p:sldLayoutId id="2147484690" r:id="rId20"/>
    <p:sldLayoutId id="2147484691" r:id="rId21"/>
    <p:sldLayoutId id="2147484692" r:id="rId22"/>
    <p:sldLayoutId id="2147484694" r:id="rId23"/>
    <p:sldLayoutId id="2147484695" r:id="rId24"/>
    <p:sldLayoutId id="2147484696" r:id="rId25"/>
    <p:sldLayoutId id="2147484697" r:id="rId26"/>
    <p:sldLayoutId id="2147484698" r:id="rId27"/>
    <p:sldLayoutId id="2147484699" r:id="rId28"/>
    <p:sldLayoutId id="2147484700" r:id="rId29"/>
    <p:sldLayoutId id="2147484701" r:id="rId30"/>
    <p:sldLayoutId id="2147484702" r:id="rId31"/>
    <p:sldLayoutId id="2147484703" r:id="rId32"/>
    <p:sldLayoutId id="2147484704" r:id="rId33"/>
    <p:sldLayoutId id="2147484705" r:id="rId34"/>
    <p:sldLayoutId id="2147484706" r:id="rId35"/>
    <p:sldLayoutId id="2147484707" r:id="rId36"/>
    <p:sldLayoutId id="2147484708" r:id="rId37"/>
    <p:sldLayoutId id="2147484709" r:id="rId38"/>
    <p:sldLayoutId id="2147484710" r:id="rId39"/>
    <p:sldLayoutId id="2147484711" r:id="rId40"/>
    <p:sldLayoutId id="2147484712" r:id="rId41"/>
    <p:sldLayoutId id="2147484713" r:id="rId42"/>
    <p:sldLayoutId id="2147484714" r:id="rId43"/>
    <p:sldLayoutId id="2147484715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44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888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34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7745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1756" indent="-221756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8701" indent="-226517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4211" indent="-21401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1597" indent="-21540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3308" indent="-22969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07300" indent="-22969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1579" indent="-22969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896172" indent="-22969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40460" indent="-22969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4467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88867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57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77454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1682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66207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633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54871" algn="l" defTabSz="8888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024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758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1856">
              <a:defRPr/>
            </a:pPr>
            <a:fld id="{20FE3A23-B949-4828-A943-DC5D8F8A3399}" type="slidenum">
              <a:rPr lang="en-US" smtClean="0"/>
              <a:pPr defTabSz="681856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1856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764" tIns="45381" rIns="90764" bIns="45381"/>
          <a:lstStyle/>
          <a:p>
            <a:pPr defTabSz="68185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185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396715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726" r:id="rId1"/>
    <p:sldLayoutId id="2147486727" r:id="rId2"/>
    <p:sldLayoutId id="2147486728" r:id="rId3"/>
    <p:sldLayoutId id="2147486729" r:id="rId4"/>
    <p:sldLayoutId id="2147486730" r:id="rId5"/>
    <p:sldLayoutId id="2147486731" r:id="rId6"/>
    <p:sldLayoutId id="2147486732" r:id="rId7"/>
    <p:sldLayoutId id="2147486733" r:id="rId8"/>
    <p:sldLayoutId id="2147486734" r:id="rId9"/>
    <p:sldLayoutId id="2147486735" r:id="rId10"/>
    <p:sldLayoutId id="2147486736" r:id="rId11"/>
    <p:sldLayoutId id="2147486737" r:id="rId12"/>
    <p:sldLayoutId id="2147486739" r:id="rId13"/>
    <p:sldLayoutId id="2147486740" r:id="rId14"/>
    <p:sldLayoutId id="2147486741" r:id="rId15"/>
    <p:sldLayoutId id="2147486742" r:id="rId16"/>
    <p:sldLayoutId id="2147486743" r:id="rId17"/>
    <p:sldLayoutId id="2147486744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3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6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996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38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5615" indent="-225615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9826" indent="-220853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1220" indent="-21767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4226" indent="-219266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4076" indent="-233552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47876" indent="-23448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0979" indent="-23448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360" indent="-23448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7710" indent="-23448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262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695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9960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388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493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9815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171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6537" algn="l" defTabSz="9066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003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800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fld id="{20FE3A23-B949-4828-A943-DC5D8F8A3399}" type="slidenum">
              <a:rPr lang="en-US" smtClean="0"/>
              <a:pPr defTabSz="682213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2213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806" tIns="45402" rIns="90806" bIns="45402"/>
          <a:lstStyle/>
          <a:p>
            <a:pPr defTabSz="68221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221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528831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746" r:id="rId1"/>
    <p:sldLayoutId id="2147486747" r:id="rId2"/>
    <p:sldLayoutId id="2147486748" r:id="rId3"/>
    <p:sldLayoutId id="2147486749" r:id="rId4"/>
    <p:sldLayoutId id="2147486750" r:id="rId5"/>
    <p:sldLayoutId id="2147486751" r:id="rId6"/>
    <p:sldLayoutId id="2147486752" r:id="rId7"/>
    <p:sldLayoutId id="2147486753" r:id="rId8"/>
    <p:sldLayoutId id="2147486754" r:id="rId9"/>
    <p:sldLayoutId id="2147486755" r:id="rId10"/>
    <p:sldLayoutId id="2147486756" r:id="rId11"/>
    <p:sldLayoutId id="2147486757" r:id="rId12"/>
    <p:sldLayoutId id="2147486759" r:id="rId13"/>
    <p:sldLayoutId id="2147486760" r:id="rId14"/>
    <p:sldLayoutId id="2147486761" r:id="rId15"/>
    <p:sldLayoutId id="2147486762" r:id="rId16"/>
    <p:sldLayoutId id="2147486763" r:id="rId17"/>
    <p:sldLayoutId id="2147486764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349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71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67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433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5741" indent="-225741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0120" indent="-22097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1693" indent="-21780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4856" indent="-21939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4895" indent="-23367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48947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2302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5910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9495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49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7167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674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433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769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124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483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8427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59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59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37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37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210" tIns="45605" rIns="91210" bIns="45605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210" tIns="45605" rIns="91210" bIns="45605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 userDrawn="1"/>
        </p:nvSpPr>
        <p:spPr>
          <a:xfrm>
            <a:off x="0" y="5000457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2721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766" r:id="rId1"/>
    <p:sldLayoutId id="2147486767" r:id="rId2"/>
    <p:sldLayoutId id="2147486768" r:id="rId3"/>
    <p:sldLayoutId id="2147486769" r:id="rId4"/>
    <p:sldLayoutId id="2147486770" r:id="rId5"/>
    <p:sldLayoutId id="2147486771" r:id="rId6"/>
    <p:sldLayoutId id="2147486772" r:id="rId7"/>
    <p:sldLayoutId id="2147486773" r:id="rId8"/>
    <p:sldLayoutId id="2147486774" r:id="rId9"/>
    <p:sldLayoutId id="2147486775" r:id="rId10"/>
    <p:sldLayoutId id="2147486776" r:id="rId11"/>
    <p:sldLayoutId id="2147486777" r:id="rId12"/>
    <p:sldLayoutId id="2147486778" r:id="rId13"/>
    <p:sldLayoutId id="2147486779" r:id="rId14"/>
    <p:sldLayoutId id="2147486780" r:id="rId15"/>
    <p:sldLayoutId id="2147486781" r:id="rId16"/>
    <p:sldLayoutId id="2147486782" r:id="rId17"/>
    <p:sldLayoutId id="2147486783" r:id="rId18"/>
    <p:sldLayoutId id="2147486784" r:id="rId19"/>
    <p:sldLayoutId id="2147486785" r:id="rId20"/>
    <p:sldLayoutId id="2147486786" r:id="rId21"/>
    <p:sldLayoutId id="2147486787" r:id="rId22"/>
    <p:sldLayoutId id="2147486789" r:id="rId2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582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18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76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362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7910" indent="-22791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3065" indent="-23267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7050" indent="-219974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2623" indent="-22156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3538" indent="-23584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59472" indent="-23584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5293" indent="-23584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1166" indent="-23584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7094" indent="-23584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822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1813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7690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3624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9445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5267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1223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7121" algn="l" defTabSz="91181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024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81890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90758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81890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81890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81890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764" tIns="45381" rIns="90764" bIns="45381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81890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81890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695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791" r:id="rId1"/>
    <p:sldLayoutId id="2147486792" r:id="rId2"/>
    <p:sldLayoutId id="2147486793" r:id="rId3"/>
    <p:sldLayoutId id="2147486794" r:id="rId4"/>
    <p:sldLayoutId id="2147486795" r:id="rId5"/>
    <p:sldLayoutId id="2147486796" r:id="rId6"/>
    <p:sldLayoutId id="2147486797" r:id="rId7"/>
    <p:sldLayoutId id="2147486798" r:id="rId8"/>
    <p:sldLayoutId id="2147486799" r:id="rId9"/>
    <p:sldLayoutId id="2147486800" r:id="rId10"/>
    <p:sldLayoutId id="2147486801" r:id="rId11"/>
    <p:sldLayoutId id="2147486802" r:id="rId12"/>
    <p:sldLayoutId id="2147486803" r:id="rId13"/>
    <p:sldLayoutId id="2147486804" r:id="rId14"/>
    <p:sldLayoutId id="2147486805" r:id="rId15"/>
    <p:sldLayoutId id="2147486806" r:id="rId16"/>
    <p:sldLayoutId id="2147486807" r:id="rId17"/>
    <p:sldLayoutId id="2147486808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54455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90915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6367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81831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7202" indent="-227202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9826" indent="-220853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902807" indent="-217679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35790" indent="-219266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94076" indent="-233552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99923" indent="-227202" algn="l" defTabSz="90915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54561" indent="-227202" algn="l" defTabSz="90915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09114" indent="-227202" algn="l" defTabSz="90915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63714" indent="-227202" algn="l" defTabSz="90915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455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9158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3678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8314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2719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7239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1843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6383" algn="l" defTabSz="9091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97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43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43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436" tIns="34289" rIns="68436" bIns="34289" rtlCol="0">
            <a:spAutoFit/>
          </a:bodyPr>
          <a:lstStyle/>
          <a:p>
            <a:pPr marL="174636" indent="-174636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4636" indent="-17463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8939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810" r:id="rId1"/>
    <p:sldLayoutId id="2147486811" r:id="rId2"/>
    <p:sldLayoutId id="2147486812" r:id="rId3"/>
    <p:sldLayoutId id="2147486813" r:id="rId4"/>
    <p:sldLayoutId id="2147486814" r:id="rId5"/>
    <p:sldLayoutId id="2147486815" r:id="rId6"/>
    <p:sldLayoutId id="2147486816" r:id="rId7"/>
    <p:sldLayoutId id="2147486817" r:id="rId8"/>
    <p:sldLayoutId id="2147486818" r:id="rId9"/>
    <p:sldLayoutId id="2147486819" r:id="rId10"/>
    <p:sldLayoutId id="2147486820" r:id="rId11"/>
    <p:sldLayoutId id="2147486821" r:id="rId12"/>
    <p:sldLayoutId id="2147486822" r:id="rId13"/>
    <p:sldLayoutId id="2147486823" r:id="rId14"/>
    <p:sldLayoutId id="2147486824" r:id="rId15"/>
    <p:sldLayoutId id="2147486825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203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41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625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83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1066" indent="-1710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9998" indent="-1674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80597" indent="-1651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32433" indent="-1663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203224" indent="-176972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5260" indent="-17697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7392" indent="-17697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9476" indent="-17697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71539" indent="-17697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038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4168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6252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8336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0467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2503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4540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36578" algn="l" defTabSz="6841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57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57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34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34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248" tIns="45624" rIns="91248" bIns="45624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248" tIns="45624" rIns="91248" bIns="45624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9CA3C16B-2485-4A2D-9CF5-B96ED22483CE}"/>
              </a:ext>
            </a:extLst>
          </p:cNvPr>
          <p:cNvSpPr txBox="1"/>
          <p:nvPr userDrawn="1"/>
        </p:nvSpPr>
        <p:spPr>
          <a:xfrm>
            <a:off x="0" y="5000438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35995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828" r:id="rId1"/>
    <p:sldLayoutId id="2147486829" r:id="rId2"/>
    <p:sldLayoutId id="2147486830" r:id="rId3"/>
    <p:sldLayoutId id="2147486831" r:id="rId4"/>
    <p:sldLayoutId id="2147486832" r:id="rId5"/>
    <p:sldLayoutId id="2147486833" r:id="rId6"/>
    <p:sldLayoutId id="2147486834" r:id="rId7"/>
    <p:sldLayoutId id="2147486835" r:id="rId8"/>
    <p:sldLayoutId id="2147486836" r:id="rId9"/>
    <p:sldLayoutId id="2147486837" r:id="rId10"/>
    <p:sldLayoutId id="2147486838" r:id="rId11"/>
    <p:sldLayoutId id="2147486839" r:id="rId12"/>
    <p:sldLayoutId id="2147486840" r:id="rId13"/>
    <p:sldLayoutId id="2147486841" r:id="rId14"/>
    <p:sldLayoutId id="2147486842" r:id="rId15"/>
    <p:sldLayoutId id="2147486843" r:id="rId16"/>
    <p:sldLayoutId id="2147486844" r:id="rId17"/>
    <p:sldLayoutId id="2147486845" r:id="rId18"/>
    <p:sldLayoutId id="2147486846" r:id="rId19"/>
    <p:sldLayoutId id="2147486847" r:id="rId20"/>
    <p:sldLayoutId id="2147486848" r:id="rId21"/>
    <p:sldLayoutId id="2147486849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60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224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83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44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024" indent="-228024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3331" indent="-232787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7478" indent="-220088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3212" indent="-22167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4298" indent="-23596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0441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6490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2572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8718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05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24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8336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4479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528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6578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2734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885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57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57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34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34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248" tIns="45624" rIns="91248" bIns="45624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248" tIns="45624" rIns="91248" bIns="45624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 userDrawn="1"/>
        </p:nvSpPr>
        <p:spPr>
          <a:xfrm>
            <a:off x="0" y="5000438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10008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853" r:id="rId1"/>
    <p:sldLayoutId id="2147486854" r:id="rId2"/>
    <p:sldLayoutId id="2147486855" r:id="rId3"/>
    <p:sldLayoutId id="2147486856" r:id="rId4"/>
    <p:sldLayoutId id="2147486857" r:id="rId5"/>
    <p:sldLayoutId id="2147486858" r:id="rId6"/>
    <p:sldLayoutId id="2147486859" r:id="rId7"/>
    <p:sldLayoutId id="2147486860" r:id="rId8"/>
    <p:sldLayoutId id="2147486861" r:id="rId9"/>
    <p:sldLayoutId id="2147486862" r:id="rId10"/>
    <p:sldLayoutId id="2147486863" r:id="rId11"/>
    <p:sldLayoutId id="2147486864" r:id="rId12"/>
    <p:sldLayoutId id="2147486865" r:id="rId13"/>
    <p:sldLayoutId id="2147486866" r:id="rId14"/>
    <p:sldLayoutId id="2147486867" r:id="rId15"/>
    <p:sldLayoutId id="2147486868" r:id="rId16"/>
    <p:sldLayoutId id="2147486869" r:id="rId17"/>
    <p:sldLayoutId id="2147486870" r:id="rId18"/>
    <p:sldLayoutId id="2147486871" r:id="rId19"/>
    <p:sldLayoutId id="2147486872" r:id="rId20"/>
    <p:sldLayoutId id="2147486873" r:id="rId21"/>
    <p:sldLayoutId id="2147486874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60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224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83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44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024" indent="-228024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3331" indent="-232787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7478" indent="-220088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3212" indent="-22167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4298" indent="-23596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0441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6490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2572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8718" indent="-23596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05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24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8336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4479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0528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6578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2734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8850" algn="l" defTabSz="9122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003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800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213">
              <a:defRPr/>
            </a:pPr>
            <a:fld id="{20FE3A23-B949-4828-A943-DC5D8F8A3399}" type="slidenum">
              <a:rPr lang="en-US" smtClean="0"/>
              <a:pPr defTabSz="682213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2213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806" tIns="45402" rIns="90806" bIns="45402"/>
          <a:lstStyle/>
          <a:p>
            <a:pPr defTabSz="68221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221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915248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878" r:id="rId1"/>
    <p:sldLayoutId id="2147486879" r:id="rId2"/>
    <p:sldLayoutId id="2147486880" r:id="rId3"/>
    <p:sldLayoutId id="2147486881" r:id="rId4"/>
    <p:sldLayoutId id="2147486882" r:id="rId5"/>
    <p:sldLayoutId id="2147486883" r:id="rId6"/>
    <p:sldLayoutId id="2147486884" r:id="rId7"/>
    <p:sldLayoutId id="2147486885" r:id="rId8"/>
    <p:sldLayoutId id="2147486886" r:id="rId9"/>
    <p:sldLayoutId id="2147486887" r:id="rId10"/>
    <p:sldLayoutId id="2147486888" r:id="rId11"/>
    <p:sldLayoutId id="2147486889" r:id="rId12"/>
    <p:sldLayoutId id="2147486891" r:id="rId13"/>
    <p:sldLayoutId id="2147486892" r:id="rId14"/>
    <p:sldLayoutId id="2147486893" r:id="rId15"/>
    <p:sldLayoutId id="2147486894" r:id="rId16"/>
    <p:sldLayoutId id="2147486895" r:id="rId17"/>
    <p:sldLayoutId id="2147486896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349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71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67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433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5741" indent="-225741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0120" indent="-22097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1693" indent="-21780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4856" indent="-21939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4895" indent="-23367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48947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2302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5910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9495" indent="-234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49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7167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674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433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769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1243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4830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8427" algn="l" defTabSz="90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909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465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465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909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465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465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80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465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465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80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465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465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465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465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279953826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898" r:id="rId1"/>
    <p:sldLayoutId id="2147486899" r:id="rId2"/>
    <p:sldLayoutId id="2147486900" r:id="rId3"/>
    <p:sldLayoutId id="2147486901" r:id="rId4"/>
    <p:sldLayoutId id="2147486902" r:id="rId5"/>
    <p:sldLayoutId id="2147486903" r:id="rId6"/>
    <p:sldLayoutId id="2147486904" r:id="rId7"/>
    <p:sldLayoutId id="2147486905" r:id="rId8"/>
    <p:sldLayoutId id="2147486906" r:id="rId9"/>
    <p:sldLayoutId id="2147486907" r:id="rId10"/>
    <p:sldLayoutId id="2147486908" r:id="rId11"/>
    <p:sldLayoutId id="2147486909" r:id="rId12"/>
    <p:sldLayoutId id="2147486910" r:id="rId13"/>
    <p:sldLayoutId id="2147486911" r:id="rId14"/>
    <p:sldLayoutId id="2147486912" r:id="rId15"/>
    <p:sldLayoutId id="2147486913" r:id="rId16"/>
    <p:sldLayoutId id="2147486914" r:id="rId17"/>
    <p:sldLayoutId id="2147486915" r:id="rId18"/>
    <p:sldLayoutId id="2147486916" r:id="rId19"/>
    <p:sldLayoutId id="2147486917" r:id="rId20"/>
    <p:sldLayoutId id="2147486918" r:id="rId21"/>
    <p:sldLayoutId id="2147486919" r:id="rId22"/>
    <p:sldLayoutId id="2147486921" r:id="rId23"/>
    <p:sldLayoutId id="2147486922" r:id="rId24"/>
    <p:sldLayoutId id="2147486923" r:id="rId25"/>
    <p:sldLayoutId id="2147486924" r:id="rId26"/>
    <p:sldLayoutId id="2147486925" r:id="rId27"/>
    <p:sldLayoutId id="2147486926" r:id="rId28"/>
    <p:sldLayoutId id="2147486927" r:id="rId29"/>
    <p:sldLayoutId id="2147486928" r:id="rId30"/>
    <p:sldLayoutId id="2147486929" r:id="rId31"/>
    <p:sldLayoutId id="2147486930" r:id="rId32"/>
    <p:sldLayoutId id="2147486931" r:id="rId33"/>
    <p:sldLayoutId id="2147486932" r:id="rId34"/>
    <p:sldLayoutId id="2147486933" r:id="rId35"/>
    <p:sldLayoutId id="2147486934" r:id="rId36"/>
    <p:sldLayoutId id="2147486935" r:id="rId37"/>
    <p:sldLayoutId id="2147486936" r:id="rId38"/>
    <p:sldLayoutId id="2147486937" r:id="rId39"/>
    <p:sldLayoutId id="2147486938" r:id="rId40"/>
    <p:sldLayoutId id="2147486939" r:id="rId41"/>
    <p:sldLayoutId id="2147486940" r:id="rId42"/>
    <p:sldLayoutId id="2147486941" r:id="rId43"/>
    <p:sldLayoutId id="2147486942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225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46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687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931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002" indent="-22600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8613" indent="-23076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9896" indent="-21806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2837" indent="-21965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0920" indent="-23394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3254" indent="-23394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95261" indent="-23394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47683" indent="-23394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99993" indent="-23394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2255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4658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6878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9314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1321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3649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5999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18365" algn="l" defTabSz="90465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0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796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882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2910">
              <a:defRPr/>
            </a:pPr>
            <a:fld id="{20FE3A23-B949-4828-A943-DC5D8F8A3399}" type="slidenum">
              <a:rPr lang="en-US" smtClean="0"/>
              <a:pPr defTabSz="682910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2910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888" tIns="45443" rIns="90888" bIns="45443"/>
          <a:lstStyle/>
          <a:p>
            <a:pPr defTabSz="68291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291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884729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945" r:id="rId1"/>
    <p:sldLayoutId id="2147486946" r:id="rId2"/>
    <p:sldLayoutId id="2147486947" r:id="rId3"/>
    <p:sldLayoutId id="2147486948" r:id="rId4"/>
    <p:sldLayoutId id="2147486949" r:id="rId5"/>
    <p:sldLayoutId id="2147486950" r:id="rId6"/>
    <p:sldLayoutId id="2147486951" r:id="rId7"/>
    <p:sldLayoutId id="2147486952" r:id="rId8"/>
    <p:sldLayoutId id="2147486953" r:id="rId9"/>
    <p:sldLayoutId id="2147486954" r:id="rId10"/>
    <p:sldLayoutId id="2147486955" r:id="rId11"/>
    <p:sldLayoutId id="2147486956" r:id="rId12"/>
    <p:sldLayoutId id="2147486958" r:id="rId13"/>
    <p:sldLayoutId id="2147486959" r:id="rId14"/>
    <p:sldLayoutId id="2147486960" r:id="rId15"/>
    <p:sldLayoutId id="2147486961" r:id="rId16"/>
    <p:sldLayoutId id="2147486962" r:id="rId17"/>
    <p:sldLayoutId id="214748696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39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80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20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617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5987" indent="-225987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0694" indent="-22122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2615" indent="-21805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6124" indent="-219638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6535" indent="-233924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51038" indent="-23485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4885" indent="-23485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8944" indent="-23485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12980" indent="-23485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944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8090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2068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6178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0027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4031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8088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2117" algn="l" defTabSz="9080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6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9"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4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4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45" tIns="34289" rIns="67445" bIns="34289" rtlCol="0">
            <a:spAutoFit/>
          </a:bodyPr>
          <a:lstStyle/>
          <a:p>
            <a:pPr marL="171992" indent="-17199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96448078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717" r:id="rId1"/>
    <p:sldLayoutId id="2147484718" r:id="rId2"/>
    <p:sldLayoutId id="2147484720" r:id="rId3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08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99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50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12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22" indent="-16842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058" indent="-16485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525" indent="-16246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230" indent="-16366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394" indent="-17410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9878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6524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3026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9635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089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992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507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129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2705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8792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5217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1803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7939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928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301">
              <a:defRPr/>
            </a:pPr>
            <a:fld id="{20FE3A23-B949-4828-A943-DC5D8F8A3399}" type="slidenum">
              <a:rPr lang="en-US" smtClean="0"/>
              <a:pPr defTabSz="683301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3301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934" tIns="45466" rIns="90934" bIns="45466"/>
          <a:lstStyle/>
          <a:p>
            <a:pPr defTabSz="68330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330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386253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965" r:id="rId1"/>
    <p:sldLayoutId id="2147486966" r:id="rId2"/>
    <p:sldLayoutId id="2147486967" r:id="rId3"/>
    <p:sldLayoutId id="2147486968" r:id="rId4"/>
    <p:sldLayoutId id="2147486969" r:id="rId5"/>
    <p:sldLayoutId id="2147486970" r:id="rId6"/>
    <p:sldLayoutId id="2147486971" r:id="rId7"/>
    <p:sldLayoutId id="2147486972" r:id="rId8"/>
    <p:sldLayoutId id="2147486973" r:id="rId9"/>
    <p:sldLayoutId id="2147486974" r:id="rId10"/>
    <p:sldLayoutId id="2147486975" r:id="rId11"/>
    <p:sldLayoutId id="2147486976" r:id="rId12"/>
    <p:sldLayoutId id="2147486978" r:id="rId13"/>
    <p:sldLayoutId id="2147486979" r:id="rId14"/>
    <p:sldLayoutId id="2147486980" r:id="rId15"/>
    <p:sldLayoutId id="2147486981" r:id="rId16"/>
    <p:sldLayoutId id="2147486982" r:id="rId17"/>
    <p:sldLayoutId id="214748698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419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860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28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72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125" indent="-226125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1016" indent="-221363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3133" indent="-21818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6837" indent="-219776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7455" indent="-234062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52211" indent="-2349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6334" indent="-2349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0646" indent="-2349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14935" indent="-2349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197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8607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2850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7213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1338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5595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9917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4187" algn="l" defTabSz="9086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16"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73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73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734" tIns="34289" rIns="67734" bIns="34289" rtlCol="0">
            <a:spAutoFit/>
          </a:bodyPr>
          <a:lstStyle/>
          <a:p>
            <a:pPr marL="172764" indent="-172764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14364894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985" r:id="rId1"/>
    <p:sldLayoutId id="2147486986" r:id="rId2"/>
    <p:sldLayoutId id="2147486987" r:id="rId3"/>
    <p:sldLayoutId id="2147486988" r:id="rId4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82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621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43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249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194" indent="-16919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5084" indent="-16562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2710" indent="-16324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1669" indent="-16443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9184" indent="-174881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7212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5498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3606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1794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826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6212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4332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2498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0811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8635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6604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4807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527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527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279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279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48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338" tIns="45669" rIns="91338" bIns="45669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338" tIns="45669" rIns="91338" bIns="45669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 userDrawn="1"/>
        </p:nvSpPr>
        <p:spPr>
          <a:xfrm>
            <a:off x="0" y="5000393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21392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991" r:id="rId1"/>
    <p:sldLayoutId id="2147486992" r:id="rId2"/>
    <p:sldLayoutId id="2147486993" r:id="rId3"/>
    <p:sldLayoutId id="2147486994" r:id="rId4"/>
    <p:sldLayoutId id="2147486995" r:id="rId5"/>
    <p:sldLayoutId id="2147486996" r:id="rId6"/>
    <p:sldLayoutId id="2147486997" r:id="rId7"/>
    <p:sldLayoutId id="2147486998" r:id="rId8"/>
    <p:sldLayoutId id="2147486999" r:id="rId9"/>
    <p:sldLayoutId id="2147487000" r:id="rId10"/>
    <p:sldLayoutId id="2147487001" r:id="rId11"/>
    <p:sldLayoutId id="2147487002" r:id="rId12"/>
    <p:sldLayoutId id="2147487003" r:id="rId13"/>
    <p:sldLayoutId id="2147487004" r:id="rId14"/>
    <p:sldLayoutId id="2147487005" r:id="rId15"/>
    <p:sldLayoutId id="2147487006" r:id="rId16"/>
    <p:sldLayoutId id="2147487007" r:id="rId17"/>
    <p:sldLayoutId id="2147487008" r:id="rId18"/>
    <p:sldLayoutId id="2147487009" r:id="rId19"/>
    <p:sldLayoutId id="2147487010" r:id="rId20"/>
    <p:sldLayoutId id="2147487011" r:id="rId21"/>
    <p:sldLayoutId id="2147487012" r:id="rId22"/>
    <p:sldLayoutId id="2147487014" r:id="rId2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65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325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986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650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294" indent="-228294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3961" indent="-233057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8490" indent="-220358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4607" indent="-22194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6098" indent="-23623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2736" indent="-236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9325" indent="-236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5915" indent="-236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2566" indent="-236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90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253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9866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6504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093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9683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6320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2945" algn="l" defTabSz="913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7960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82978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90886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82978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82978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82978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892" tIns="45445" rIns="90892" bIns="45445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8297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8297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508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016" r:id="rId1"/>
    <p:sldLayoutId id="2147487017" r:id="rId2"/>
    <p:sldLayoutId id="2147487018" r:id="rId3"/>
    <p:sldLayoutId id="2147487019" r:id="rId4"/>
    <p:sldLayoutId id="2147487020" r:id="rId5"/>
    <p:sldLayoutId id="2147487021" r:id="rId6"/>
    <p:sldLayoutId id="2147487022" r:id="rId7"/>
    <p:sldLayoutId id="2147487023" r:id="rId8"/>
    <p:sldLayoutId id="2147487024" r:id="rId9"/>
    <p:sldLayoutId id="2147487025" r:id="rId10"/>
    <p:sldLayoutId id="2147487026" r:id="rId11"/>
    <p:sldLayoutId id="2147487027" r:id="rId12"/>
    <p:sldLayoutId id="2147487028" r:id="rId13"/>
    <p:sldLayoutId id="2147487029" r:id="rId14"/>
    <p:sldLayoutId id="2147487030" r:id="rId15"/>
    <p:sldLayoutId id="2147487031" r:id="rId16"/>
    <p:sldLayoutId id="2147487032" r:id="rId17"/>
    <p:sldLayoutId id="2147487033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5517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91059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658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82119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7586" indent="-22758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70722" indent="-22123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904247" indent="-218063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37774" indent="-219650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96615" indent="-233936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503955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59294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14554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69858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17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598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585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19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6367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1591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6930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2207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5670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26305858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035" r:id="rId1"/>
    <p:sldLayoutId id="2147487036" r:id="rId2"/>
    <p:sldLayoutId id="2147487037" r:id="rId3"/>
    <p:sldLayoutId id="2147487038" r:id="rId4"/>
    <p:sldLayoutId id="2147487039" r:id="rId5"/>
    <p:sldLayoutId id="2147487040" r:id="rId6"/>
    <p:sldLayoutId id="2147487041" r:id="rId7"/>
    <p:sldLayoutId id="2147487042" r:id="rId8"/>
    <p:sldLayoutId id="2147487043" r:id="rId9"/>
    <p:sldLayoutId id="2147487044" r:id="rId10"/>
    <p:sldLayoutId id="2147487045" r:id="rId11"/>
    <p:sldLayoutId id="2147487046" r:id="rId12"/>
    <p:sldLayoutId id="2147487047" r:id="rId13"/>
    <p:sldLayoutId id="2147487048" r:id="rId14"/>
    <p:sldLayoutId id="2147487049" r:id="rId15"/>
    <p:sldLayoutId id="2147487050" r:id="rId16"/>
    <p:sldLayoutId id="2147487051" r:id="rId17"/>
    <p:sldLayoutId id="2147487052" r:id="rId18"/>
    <p:sldLayoutId id="2147487053" r:id="rId19"/>
    <p:sldLayoutId id="2147487054" r:id="rId20"/>
    <p:sldLayoutId id="2147487055" r:id="rId21"/>
    <p:sldLayoutId id="2147487056" r:id="rId22"/>
    <p:sldLayoutId id="2147487058" r:id="rId23"/>
    <p:sldLayoutId id="2147487059" r:id="rId24"/>
    <p:sldLayoutId id="2147487060" r:id="rId25"/>
    <p:sldLayoutId id="2147487061" r:id="rId26"/>
    <p:sldLayoutId id="2147487062" r:id="rId27"/>
    <p:sldLayoutId id="2147487063" r:id="rId28"/>
    <p:sldLayoutId id="2147487064" r:id="rId29"/>
    <p:sldLayoutId id="2147487065" r:id="rId30"/>
    <p:sldLayoutId id="2147487066" r:id="rId31"/>
    <p:sldLayoutId id="2147487067" r:id="rId32"/>
    <p:sldLayoutId id="2147487068" r:id="rId33"/>
    <p:sldLayoutId id="2147487069" r:id="rId34"/>
    <p:sldLayoutId id="2147487070" r:id="rId35"/>
    <p:sldLayoutId id="2147487071" r:id="rId36"/>
    <p:sldLayoutId id="2147487072" r:id="rId37"/>
    <p:sldLayoutId id="2147487073" r:id="rId38"/>
    <p:sldLayoutId id="2147487074" r:id="rId39"/>
    <p:sldLayoutId id="2147487075" r:id="rId40"/>
    <p:sldLayoutId id="2147487076" r:id="rId41"/>
    <p:sldLayoutId id="2147487077" r:id="rId42"/>
    <p:sldLayoutId id="2147487078" r:id="rId43"/>
    <p:sldLayoutId id="2147487079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27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56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84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13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272" indent="-22627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243" indent="-23103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0908" indent="-21833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4187" indent="-21992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2675" indent="-23421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5549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98096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0991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3818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275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567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8408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133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886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669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9554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2415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7960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82978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90886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82978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82978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82978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892" tIns="45445" rIns="90892" bIns="45445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8297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8297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058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7081" r:id="rId1"/>
    <p:sldLayoutId id="2147487082" r:id="rId2"/>
    <p:sldLayoutId id="2147487083" r:id="rId3"/>
    <p:sldLayoutId id="2147487084" r:id="rId4"/>
    <p:sldLayoutId id="2147487085" r:id="rId5"/>
    <p:sldLayoutId id="2147487086" r:id="rId6"/>
    <p:sldLayoutId id="2147487087" r:id="rId7"/>
    <p:sldLayoutId id="2147487088" r:id="rId8"/>
    <p:sldLayoutId id="2147487089" r:id="rId9"/>
    <p:sldLayoutId id="2147487090" r:id="rId10"/>
    <p:sldLayoutId id="2147487091" r:id="rId11"/>
    <p:sldLayoutId id="2147487093" r:id="rId12"/>
    <p:sldLayoutId id="2147487094" r:id="rId13"/>
    <p:sldLayoutId id="2147487095" r:id="rId14"/>
    <p:sldLayoutId id="2147487096" r:id="rId15"/>
    <p:sldLayoutId id="2147487097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5517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91059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658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82119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7586" indent="-22758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70722" indent="-22123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904247" indent="-218063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37774" indent="-219650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96615" indent="-233936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503955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59294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14554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69858" indent="-227586" algn="l" defTabSz="9105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17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598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585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194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6367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1591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6930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2207" algn="l" defTabSz="910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5670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23041941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100" r:id="rId1"/>
    <p:sldLayoutId id="2147487101" r:id="rId2"/>
    <p:sldLayoutId id="2147487102" r:id="rId3"/>
    <p:sldLayoutId id="2147487103" r:id="rId4"/>
    <p:sldLayoutId id="2147487104" r:id="rId5"/>
    <p:sldLayoutId id="2147487105" r:id="rId6"/>
    <p:sldLayoutId id="2147487106" r:id="rId7"/>
    <p:sldLayoutId id="2147487107" r:id="rId8"/>
    <p:sldLayoutId id="2147487108" r:id="rId9"/>
    <p:sldLayoutId id="2147487109" r:id="rId10"/>
    <p:sldLayoutId id="2147487110" r:id="rId11"/>
    <p:sldLayoutId id="2147487111" r:id="rId12"/>
    <p:sldLayoutId id="2147487112" r:id="rId13"/>
    <p:sldLayoutId id="2147487113" r:id="rId14"/>
    <p:sldLayoutId id="2147487114" r:id="rId15"/>
    <p:sldLayoutId id="2147487115" r:id="rId16"/>
    <p:sldLayoutId id="2147487116" r:id="rId17"/>
    <p:sldLayoutId id="2147487117" r:id="rId18"/>
    <p:sldLayoutId id="2147487118" r:id="rId19"/>
    <p:sldLayoutId id="2147487119" r:id="rId20"/>
    <p:sldLayoutId id="2147487120" r:id="rId21"/>
    <p:sldLayoutId id="2147487121" r:id="rId22"/>
    <p:sldLayoutId id="2147487123" r:id="rId23"/>
    <p:sldLayoutId id="2147487124" r:id="rId24"/>
    <p:sldLayoutId id="2147487125" r:id="rId25"/>
    <p:sldLayoutId id="2147487126" r:id="rId26"/>
    <p:sldLayoutId id="2147487127" r:id="rId27"/>
    <p:sldLayoutId id="2147487128" r:id="rId28"/>
    <p:sldLayoutId id="2147487129" r:id="rId29"/>
    <p:sldLayoutId id="2147487130" r:id="rId30"/>
    <p:sldLayoutId id="2147487131" r:id="rId31"/>
    <p:sldLayoutId id="2147487132" r:id="rId32"/>
    <p:sldLayoutId id="2147487134" r:id="rId33"/>
    <p:sldLayoutId id="2147487135" r:id="rId34"/>
    <p:sldLayoutId id="2147487136" r:id="rId35"/>
    <p:sldLayoutId id="2147487137" r:id="rId36"/>
    <p:sldLayoutId id="2147487138" r:id="rId37"/>
    <p:sldLayoutId id="2147487139" r:id="rId38"/>
    <p:sldLayoutId id="2147487140" r:id="rId39"/>
    <p:sldLayoutId id="2147487141" r:id="rId40"/>
    <p:sldLayoutId id="2147487142" r:id="rId41"/>
    <p:sldLayoutId id="2147487143" r:id="rId42"/>
    <p:sldLayoutId id="2147487144" r:id="rId43"/>
    <p:sldLayoutId id="2147487145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27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56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84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13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272" indent="-22627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243" indent="-23103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0908" indent="-21833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4187" indent="-21992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2675" indent="-23421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5549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98096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0991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3818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275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567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8408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133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886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669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9554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2415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6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567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567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7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5670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5670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5670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71381934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147" r:id="rId1"/>
    <p:sldLayoutId id="2147487148" r:id="rId2"/>
    <p:sldLayoutId id="2147487149" r:id="rId3"/>
    <p:sldLayoutId id="2147487150" r:id="rId4"/>
    <p:sldLayoutId id="2147487151" r:id="rId5"/>
    <p:sldLayoutId id="2147487152" r:id="rId6"/>
    <p:sldLayoutId id="2147487153" r:id="rId7"/>
    <p:sldLayoutId id="2147487154" r:id="rId8"/>
    <p:sldLayoutId id="2147487155" r:id="rId9"/>
    <p:sldLayoutId id="2147487156" r:id="rId10"/>
    <p:sldLayoutId id="2147487157" r:id="rId11"/>
    <p:sldLayoutId id="2147487158" r:id="rId12"/>
    <p:sldLayoutId id="2147487159" r:id="rId13"/>
    <p:sldLayoutId id="2147487160" r:id="rId14"/>
    <p:sldLayoutId id="2147487161" r:id="rId15"/>
    <p:sldLayoutId id="2147487162" r:id="rId16"/>
    <p:sldLayoutId id="2147487163" r:id="rId17"/>
    <p:sldLayoutId id="2147487164" r:id="rId18"/>
    <p:sldLayoutId id="2147487165" r:id="rId19"/>
    <p:sldLayoutId id="2147487166" r:id="rId20"/>
    <p:sldLayoutId id="2147487167" r:id="rId21"/>
    <p:sldLayoutId id="2147487168" r:id="rId22"/>
    <p:sldLayoutId id="2147487170" r:id="rId23"/>
    <p:sldLayoutId id="2147487171" r:id="rId24"/>
    <p:sldLayoutId id="2147487172" r:id="rId25"/>
    <p:sldLayoutId id="2147487174" r:id="rId26"/>
    <p:sldLayoutId id="2147487175" r:id="rId27"/>
    <p:sldLayoutId id="2147487176" r:id="rId28"/>
    <p:sldLayoutId id="2147487177" r:id="rId29"/>
    <p:sldLayoutId id="2147487178" r:id="rId30"/>
    <p:sldLayoutId id="2147487179" r:id="rId31"/>
    <p:sldLayoutId id="2147487180" r:id="rId32"/>
    <p:sldLayoutId id="2147487181" r:id="rId33"/>
    <p:sldLayoutId id="2147487182" r:id="rId34"/>
    <p:sldLayoutId id="2147487183" r:id="rId35"/>
    <p:sldLayoutId id="2147487184" r:id="rId36"/>
    <p:sldLayoutId id="2147487185" r:id="rId37"/>
    <p:sldLayoutId id="2147487186" r:id="rId38"/>
    <p:sldLayoutId id="2147487187" r:id="rId39"/>
    <p:sldLayoutId id="2147487188" r:id="rId40"/>
    <p:sldLayoutId id="2147487189" r:id="rId41"/>
    <p:sldLayoutId id="2147487190" r:id="rId42"/>
    <p:sldLayoutId id="2147487191" r:id="rId43"/>
    <p:sldLayoutId id="2147487192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27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56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84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13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272" indent="-22627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243" indent="-23103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0908" indent="-21833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4187" indent="-21992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2675" indent="-23421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5549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98096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0991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3818" indent="-2342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275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5670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8408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133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886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6699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9554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2415" algn="l" defTabSz="90567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60" name="think-cell Slide" r:id="rId9" imgW="270" imgH="270" progId="TCLayout.ActiveDocument.1">
                  <p:embed/>
                </p:oleObj>
              </mc:Choice>
              <mc:Fallback>
                <p:oleObj name="think-cell Slide" r:id="rId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580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580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580" tIns="34290" rIns="68580" bIns="34290" rtlCol="0">
            <a:spAutoFit/>
          </a:bodyPr>
          <a:lstStyle/>
          <a:p>
            <a:pPr marL="175022" indent="-17502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16839117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194" r:id="rId1"/>
    <p:sldLayoutId id="2147487195" r:id="rId2"/>
    <p:sldLayoutId id="2147487196" r:id="rId3"/>
    <p:sldLayoutId id="2147487197" r:id="rId4"/>
    <p:sldLayoutId id="2147487198" r:id="rId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29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5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87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1450" indent="-17145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31006" indent="-16787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82229" indent="-16549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34641" indent="-16668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206104" indent="-177404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9004" indent="-17740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91904" indent="-17740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34804" indent="-17740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77704" indent="-17740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06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681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213209704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200" r:id="rId1"/>
    <p:sldLayoutId id="2147487201" r:id="rId2"/>
    <p:sldLayoutId id="2147487202" r:id="rId3"/>
    <p:sldLayoutId id="2147487203" r:id="rId4"/>
    <p:sldLayoutId id="2147487204" r:id="rId5"/>
    <p:sldLayoutId id="2147487205" r:id="rId6"/>
    <p:sldLayoutId id="2147487206" r:id="rId7"/>
    <p:sldLayoutId id="2147487207" r:id="rId8"/>
    <p:sldLayoutId id="2147487208" r:id="rId9"/>
    <p:sldLayoutId id="2147487209" r:id="rId10"/>
    <p:sldLayoutId id="2147487210" r:id="rId11"/>
    <p:sldLayoutId id="2147487211" r:id="rId12"/>
    <p:sldLayoutId id="2147487212" r:id="rId13"/>
    <p:sldLayoutId id="2147487213" r:id="rId14"/>
    <p:sldLayoutId id="2147487214" r:id="rId15"/>
    <p:sldLayoutId id="2147487215" r:id="rId16"/>
    <p:sldLayoutId id="2147487216" r:id="rId17"/>
    <p:sldLayoutId id="2147487217" r:id="rId18"/>
    <p:sldLayoutId id="2147487218" r:id="rId19"/>
    <p:sldLayoutId id="2147487219" r:id="rId20"/>
    <p:sldLayoutId id="2147487220" r:id="rId21"/>
    <p:sldLayoutId id="2147487221" r:id="rId22"/>
    <p:sldLayoutId id="2147487223" r:id="rId23"/>
    <p:sldLayoutId id="2147487224" r:id="rId24"/>
    <p:sldLayoutId id="2147487225" r:id="rId25"/>
    <p:sldLayoutId id="2147487226" r:id="rId26"/>
    <p:sldLayoutId id="2147487227" r:id="rId27"/>
    <p:sldLayoutId id="2147487228" r:id="rId28"/>
    <p:sldLayoutId id="2147487229" r:id="rId29"/>
    <p:sldLayoutId id="2147487230" r:id="rId30"/>
    <p:sldLayoutId id="2147487231" r:id="rId31"/>
    <p:sldLayoutId id="2147487232" r:id="rId32"/>
    <p:sldLayoutId id="2147487234" r:id="rId33"/>
    <p:sldLayoutId id="2147487235" r:id="rId34"/>
    <p:sldLayoutId id="2147487236" r:id="rId35"/>
    <p:sldLayoutId id="2147487237" r:id="rId36"/>
    <p:sldLayoutId id="2147487238" r:id="rId37"/>
    <p:sldLayoutId id="2147487239" r:id="rId38"/>
    <p:sldLayoutId id="2147487240" r:id="rId39"/>
    <p:sldLayoutId id="2147487241" r:id="rId40"/>
    <p:sldLayoutId id="2147487242" r:id="rId41"/>
    <p:sldLayoutId id="2147487243" r:id="rId42"/>
    <p:sldLayoutId id="2147487244" r:id="rId4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33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8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6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578" indent="-2265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957" indent="-23134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2056" indent="-21864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5741" indent="-22022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4664" indent="-23451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8150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130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73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8153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31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818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42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634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79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0167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583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7005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33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01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01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01" tIns="34289" rIns="67401" bIns="34289" rtlCol="0">
            <a:spAutoFit/>
          </a:bodyPr>
          <a:lstStyle/>
          <a:p>
            <a:pPr marL="171876" indent="-171876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1876" indent="-17187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14442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722" r:id="rId1"/>
    <p:sldLayoutId id="2147484723" r:id="rId2"/>
    <p:sldLayoutId id="2147484724" r:id="rId3"/>
    <p:sldLayoutId id="2147484725" r:id="rId4"/>
    <p:sldLayoutId id="2147484726" r:id="rId5"/>
    <p:sldLayoutId id="2147484727" r:id="rId6"/>
    <p:sldLayoutId id="2147484728" r:id="rId7"/>
    <p:sldLayoutId id="2147484729" r:id="rId8"/>
    <p:sldLayoutId id="2147484730" r:id="rId9"/>
    <p:sldLayoutId id="2147484731" r:id="rId10"/>
    <p:sldLayoutId id="2147484732" r:id="rId11"/>
    <p:sldLayoutId id="2147484733" r:id="rId12"/>
    <p:sldLayoutId id="2147484734" r:id="rId13"/>
    <p:sldLayoutId id="2147484735" r:id="rId14"/>
    <p:sldLayoutId id="2147484736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58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5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878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517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306" indent="-16830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2753" indent="-16473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047" indent="-16235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6563" indent="-16354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2524" indent="-17399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8776" indent="-17399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5175" indent="-17399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1460" indent="-17399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7808" indent="-17399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5828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513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782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5172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1487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7313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3518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89860" algn="l" defTabSz="6725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7911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984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3777">
              <a:defRPr/>
            </a:pPr>
            <a:fld id="{20FE3A23-B949-4828-A943-DC5D8F8A3399}" type="slidenum">
              <a:rPr lang="en-US" smtClean="0"/>
              <a:pPr defTabSz="683777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3777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990" tIns="45494" rIns="90990" bIns="45494"/>
          <a:lstStyle/>
          <a:p>
            <a:pPr defTabSz="68377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377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672521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247" r:id="rId1"/>
    <p:sldLayoutId id="2147487248" r:id="rId2"/>
    <p:sldLayoutId id="2147487249" r:id="rId3"/>
    <p:sldLayoutId id="2147487250" r:id="rId4"/>
    <p:sldLayoutId id="2147487251" r:id="rId5"/>
    <p:sldLayoutId id="2147487252" r:id="rId6"/>
    <p:sldLayoutId id="2147487253" r:id="rId7"/>
    <p:sldLayoutId id="2147487254" r:id="rId8"/>
    <p:sldLayoutId id="2147487255" r:id="rId9"/>
    <p:sldLayoutId id="2147487256" r:id="rId10"/>
    <p:sldLayoutId id="2147487257" r:id="rId11"/>
    <p:sldLayoutId id="2147487258" r:id="rId12"/>
    <p:sldLayoutId id="2147487260" r:id="rId13"/>
    <p:sldLayoutId id="2147487261" r:id="rId14"/>
    <p:sldLayoutId id="2147487262" r:id="rId15"/>
    <p:sldLayoutId id="2147487263" r:id="rId16"/>
    <p:sldLayoutId id="2147487264" r:id="rId17"/>
    <p:sldLayoutId id="2147487265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450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923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380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847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293" indent="-226293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1408" indent="-22153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3763" indent="-218357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7705" indent="-219944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8575" indent="-23423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53639" indent="-2351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8098" indent="-2351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2718" indent="-2351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17329" indent="-2351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505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9237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3802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8473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2934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7499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2143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6728" algn="l" defTabSz="9092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7888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1030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84168">
              <a:defRPr/>
            </a:pPr>
            <a:fld id="{20FE3A23-B949-4828-A943-DC5D8F8A3399}" type="slidenum">
              <a:rPr lang="en-US" smtClean="0"/>
              <a:pPr defTabSz="684168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84168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1036" tIns="45517" rIns="91036" bIns="45517"/>
          <a:lstStyle/>
          <a:p>
            <a:pPr defTabSz="68416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8416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0375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267" r:id="rId1"/>
    <p:sldLayoutId id="2147487268" r:id="rId2"/>
    <p:sldLayoutId id="2147487269" r:id="rId3"/>
    <p:sldLayoutId id="2147487270" r:id="rId4"/>
    <p:sldLayoutId id="2147487271" r:id="rId5"/>
    <p:sldLayoutId id="2147487272" r:id="rId6"/>
    <p:sldLayoutId id="2147487273" r:id="rId7"/>
    <p:sldLayoutId id="2147487274" r:id="rId8"/>
    <p:sldLayoutId id="2147487275" r:id="rId9"/>
    <p:sldLayoutId id="2147487276" r:id="rId10"/>
    <p:sldLayoutId id="2147487277" r:id="rId11"/>
    <p:sldLayoutId id="2147487278" r:id="rId12"/>
    <p:sldLayoutId id="2147487280" r:id="rId13"/>
    <p:sldLayoutId id="2147487281" r:id="rId14"/>
    <p:sldLayoutId id="2147487282" r:id="rId15"/>
    <p:sldLayoutId id="2147487283" r:id="rId16"/>
    <p:sldLayoutId id="2147487284" r:id="rId17"/>
    <p:sldLayoutId id="2147487285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47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975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458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95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431" indent="-226431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71730" indent="-22166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904280" indent="-21849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38418" indent="-22008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99495" indent="-23436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54812" indent="-2353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9547" indent="-2353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4420" indent="-2353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19296" indent="-2353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758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9755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4584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9508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4245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9063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3971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8821" algn="l" defTabSz="9097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06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681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283915385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287" r:id="rId1"/>
    <p:sldLayoutId id="2147487288" r:id="rId2"/>
    <p:sldLayoutId id="2147487289" r:id="rId3"/>
    <p:sldLayoutId id="2147487290" r:id="rId4"/>
    <p:sldLayoutId id="2147487291" r:id="rId5"/>
    <p:sldLayoutId id="2147487292" r:id="rId6"/>
    <p:sldLayoutId id="2147487293" r:id="rId7"/>
    <p:sldLayoutId id="2147487294" r:id="rId8"/>
    <p:sldLayoutId id="2147487295" r:id="rId9"/>
    <p:sldLayoutId id="2147487296" r:id="rId10"/>
    <p:sldLayoutId id="2147487297" r:id="rId11"/>
    <p:sldLayoutId id="2147487298" r:id="rId12"/>
    <p:sldLayoutId id="2147487299" r:id="rId13"/>
    <p:sldLayoutId id="2147487300" r:id="rId14"/>
    <p:sldLayoutId id="2147487301" r:id="rId15"/>
    <p:sldLayoutId id="2147487302" r:id="rId16"/>
    <p:sldLayoutId id="2147487303" r:id="rId17"/>
    <p:sldLayoutId id="2147487304" r:id="rId18"/>
    <p:sldLayoutId id="2147487305" r:id="rId19"/>
    <p:sldLayoutId id="2147487306" r:id="rId20"/>
    <p:sldLayoutId id="2147487307" r:id="rId21"/>
    <p:sldLayoutId id="2147487308" r:id="rId22"/>
    <p:sldLayoutId id="2147487310" r:id="rId23"/>
    <p:sldLayoutId id="2147487311" r:id="rId24"/>
    <p:sldLayoutId id="2147487312" r:id="rId25"/>
    <p:sldLayoutId id="2147487313" r:id="rId26"/>
    <p:sldLayoutId id="2147487314" r:id="rId27"/>
    <p:sldLayoutId id="2147487315" r:id="rId28"/>
    <p:sldLayoutId id="2147487316" r:id="rId29"/>
    <p:sldLayoutId id="2147487317" r:id="rId30"/>
    <p:sldLayoutId id="2147487318" r:id="rId31"/>
    <p:sldLayoutId id="2147487319" r:id="rId32"/>
    <p:sldLayoutId id="2147487321" r:id="rId33"/>
    <p:sldLayoutId id="2147487322" r:id="rId34"/>
    <p:sldLayoutId id="2147487323" r:id="rId35"/>
    <p:sldLayoutId id="2147487324" r:id="rId36"/>
    <p:sldLayoutId id="2147487325" r:id="rId37"/>
    <p:sldLayoutId id="2147487326" r:id="rId38"/>
    <p:sldLayoutId id="2147487327" r:id="rId39"/>
    <p:sldLayoutId id="2147487328" r:id="rId40"/>
    <p:sldLayoutId id="2147487329" r:id="rId41"/>
    <p:sldLayoutId id="2147487330" r:id="rId42"/>
    <p:sldLayoutId id="2147487331" r:id="rId43"/>
    <p:sldLayoutId id="2147487332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33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8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6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578" indent="-2265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957" indent="-23134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2056" indent="-21864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5741" indent="-22022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4664" indent="-23451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8150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130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73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8153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31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818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42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634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79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0167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583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7005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06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681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84740343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345" r:id="rId1"/>
    <p:sldLayoutId id="2147487346" r:id="rId2"/>
    <p:sldLayoutId id="2147487347" r:id="rId3"/>
    <p:sldLayoutId id="2147487348" r:id="rId4"/>
    <p:sldLayoutId id="2147487349" r:id="rId5"/>
    <p:sldLayoutId id="2147487350" r:id="rId6"/>
    <p:sldLayoutId id="2147487351" r:id="rId7"/>
    <p:sldLayoutId id="2147487352" r:id="rId8"/>
    <p:sldLayoutId id="2147487353" r:id="rId9"/>
    <p:sldLayoutId id="2147487354" r:id="rId10"/>
    <p:sldLayoutId id="2147487355" r:id="rId11"/>
    <p:sldLayoutId id="2147487356" r:id="rId12"/>
    <p:sldLayoutId id="2147487357" r:id="rId13"/>
    <p:sldLayoutId id="2147487358" r:id="rId14"/>
    <p:sldLayoutId id="2147487359" r:id="rId15"/>
    <p:sldLayoutId id="2147487360" r:id="rId16"/>
    <p:sldLayoutId id="2147487361" r:id="rId17"/>
    <p:sldLayoutId id="2147487362" r:id="rId18"/>
    <p:sldLayoutId id="2147487363" r:id="rId19"/>
    <p:sldLayoutId id="2147487364" r:id="rId20"/>
    <p:sldLayoutId id="2147487365" r:id="rId2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33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8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6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578" indent="-2265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957" indent="-23134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2056" indent="-21864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5741" indent="-22022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4664" indent="-23451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8150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130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73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8153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31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818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42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634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79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0167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583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7005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06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681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84177003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368" r:id="rId1"/>
    <p:sldLayoutId id="2147487369" r:id="rId2"/>
    <p:sldLayoutId id="2147487370" r:id="rId3"/>
    <p:sldLayoutId id="2147487371" r:id="rId4"/>
    <p:sldLayoutId id="2147487372" r:id="rId5"/>
    <p:sldLayoutId id="2147487373" r:id="rId6"/>
    <p:sldLayoutId id="2147487374" r:id="rId7"/>
    <p:sldLayoutId id="2147487375" r:id="rId8"/>
    <p:sldLayoutId id="2147487376" r:id="rId9"/>
    <p:sldLayoutId id="2147487377" r:id="rId10"/>
    <p:sldLayoutId id="2147487378" r:id="rId11"/>
    <p:sldLayoutId id="2147487379" r:id="rId12"/>
    <p:sldLayoutId id="2147487380" r:id="rId13"/>
    <p:sldLayoutId id="2147487381" r:id="rId14"/>
    <p:sldLayoutId id="2147487382" r:id="rId15"/>
    <p:sldLayoutId id="2147487383" r:id="rId16"/>
    <p:sldLayoutId id="2147487384" r:id="rId17"/>
    <p:sldLayoutId id="2147487385" r:id="rId18"/>
    <p:sldLayoutId id="2147487386" r:id="rId19"/>
    <p:sldLayoutId id="2147487387" r:id="rId20"/>
    <p:sldLayoutId id="2147487388" r:id="rId21"/>
    <p:sldLayoutId id="2147487389" r:id="rId22"/>
    <p:sldLayoutId id="2147487391" r:id="rId23"/>
    <p:sldLayoutId id="2147487392" r:id="rId24"/>
    <p:sldLayoutId id="2147487393" r:id="rId25"/>
    <p:sldLayoutId id="2147487394" r:id="rId26"/>
    <p:sldLayoutId id="2147487395" r:id="rId27"/>
    <p:sldLayoutId id="2147487396" r:id="rId28"/>
    <p:sldLayoutId id="2147487397" r:id="rId29"/>
    <p:sldLayoutId id="2147487398" r:id="rId30"/>
    <p:sldLayoutId id="2147487399" r:id="rId31"/>
    <p:sldLayoutId id="2147487400" r:id="rId32"/>
    <p:sldLayoutId id="2147487401" r:id="rId33"/>
    <p:sldLayoutId id="2147487402" r:id="rId34"/>
    <p:sldLayoutId id="2147487403" r:id="rId35"/>
    <p:sldLayoutId id="2147487404" r:id="rId36"/>
    <p:sldLayoutId id="2147487405" r:id="rId37"/>
    <p:sldLayoutId id="2147487406" r:id="rId38"/>
    <p:sldLayoutId id="2147487407" r:id="rId39"/>
    <p:sldLayoutId id="2147487408" r:id="rId40"/>
    <p:sldLayoutId id="2147487409" r:id="rId41"/>
    <p:sldLayoutId id="2147487410" r:id="rId42"/>
    <p:sldLayoutId id="2147487411" r:id="rId43"/>
    <p:sldLayoutId id="2147487412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33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8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6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578" indent="-2265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957" indent="-23134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2056" indent="-21864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5741" indent="-22022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4664" indent="-23451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8150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130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73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8153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31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818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42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634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79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0167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583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7005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81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90681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906818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06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567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906818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906818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906818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42296762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7426" r:id="rId1"/>
    <p:sldLayoutId id="2147487427" r:id="rId2"/>
    <p:sldLayoutId id="2147487428" r:id="rId3"/>
    <p:sldLayoutId id="2147487429" r:id="rId4"/>
    <p:sldLayoutId id="2147487430" r:id="rId5"/>
    <p:sldLayoutId id="2147487431" r:id="rId6"/>
    <p:sldLayoutId id="2147487432" r:id="rId7"/>
    <p:sldLayoutId id="2147487433" r:id="rId8"/>
    <p:sldLayoutId id="2147487434" r:id="rId9"/>
    <p:sldLayoutId id="2147487435" r:id="rId10"/>
    <p:sldLayoutId id="2147487436" r:id="rId11"/>
    <p:sldLayoutId id="2147487437" r:id="rId12"/>
    <p:sldLayoutId id="2147487438" r:id="rId13"/>
    <p:sldLayoutId id="2147487439" r:id="rId14"/>
    <p:sldLayoutId id="2147487440" r:id="rId15"/>
    <p:sldLayoutId id="2147487441" r:id="rId16"/>
    <p:sldLayoutId id="2147487442" r:id="rId17"/>
    <p:sldLayoutId id="2147487443" r:id="rId18"/>
    <p:sldLayoutId id="2147487444" r:id="rId19"/>
    <p:sldLayoutId id="2147487445" r:id="rId20"/>
    <p:sldLayoutId id="2147487446" r:id="rId21"/>
    <p:sldLayoutId id="2147487447" r:id="rId22"/>
    <p:sldLayoutId id="2147487449" r:id="rId23"/>
    <p:sldLayoutId id="2147487450" r:id="rId24"/>
    <p:sldLayoutId id="2147487451" r:id="rId25"/>
    <p:sldLayoutId id="2147487452" r:id="rId26"/>
    <p:sldLayoutId id="2147487453" r:id="rId27"/>
    <p:sldLayoutId id="2147487454" r:id="rId28"/>
    <p:sldLayoutId id="2147487455" r:id="rId29"/>
    <p:sldLayoutId id="2147487456" r:id="rId30"/>
    <p:sldLayoutId id="2147487457" r:id="rId31"/>
    <p:sldLayoutId id="2147487458" r:id="rId32"/>
    <p:sldLayoutId id="2147487460" r:id="rId33"/>
    <p:sldLayoutId id="2147487461" r:id="rId34"/>
    <p:sldLayoutId id="2147487462" r:id="rId35"/>
    <p:sldLayoutId id="2147487463" r:id="rId36"/>
    <p:sldLayoutId id="2147487464" r:id="rId37"/>
    <p:sldLayoutId id="2147487465" r:id="rId38"/>
    <p:sldLayoutId id="2147487466" r:id="rId39"/>
    <p:sldLayoutId id="2147487467" r:id="rId40"/>
    <p:sldLayoutId id="2147487468" r:id="rId41"/>
    <p:sldLayoutId id="2147487469" r:id="rId42"/>
    <p:sldLayoutId id="2147487470" r:id="rId43"/>
    <p:sldLayoutId id="2147487471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33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68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0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136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6578" indent="-2265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9957" indent="-23134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2056" indent="-21864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35741" indent="-22022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94664" indent="-23451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48150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0130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54739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08153" indent="-23451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331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6818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42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3634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6791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0167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73583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27005" algn="l" defTabSz="9068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426020" y="196176"/>
            <a:ext cx="8279943" cy="622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714" y="931073"/>
            <a:ext cx="8267136" cy="3612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456"/>
            <a:ext cx="260349" cy="114299"/>
          </a:xfrm>
          <a:prstGeom prst="rect">
            <a:avLst/>
          </a:prstGeom>
        </p:spPr>
        <p:txBody>
          <a:bodyPr vert="horz" lIns="0" tIns="0" rIns="89932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719" y="4819697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fl" descr="                                              Internal Use - Confidential &#10;&#10;"/>
          <p:cNvSpPr txBox="1"/>
          <p:nvPr/>
        </p:nvSpPr>
        <p:spPr>
          <a:xfrm>
            <a:off x="0" y="4516120"/>
            <a:ext cx="9144000" cy="0"/>
          </a:xfrm>
          <a:prstGeom prst="rect">
            <a:avLst/>
          </a:prstGeom>
          <a:noFill/>
        </p:spPr>
        <p:txBody>
          <a:bodyPr vert="horz" wrap="none" lIns="89938" tIns="44969" rIns="89938" bIns="44969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r>
              <a:rPr lang="en-US" sz="1000">
                <a:solidFill>
                  <a:srgbClr val="808080"/>
                </a:solidFill>
                <a:latin typeface="arial" panose="020B0604020202020204" pitchFamily="34" charset="0"/>
              </a:rPr>
              <a:t>                                              Internal Use - Confidential 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1000">
              <a:solidFill>
                <a:srgbClr val="808080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1000" dirty="0" err="1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3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698BFCAC-85DF-45BD-8B6A-618F6B9C95D2}"/>
              </a:ext>
            </a:extLst>
          </p:cNvPr>
          <p:cNvSpPr txBox="1"/>
          <p:nvPr/>
        </p:nvSpPr>
        <p:spPr>
          <a:xfrm>
            <a:off x="0" y="4949519"/>
            <a:ext cx="1028784" cy="19398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66476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739" r:id="rId1"/>
    <p:sldLayoutId id="2147484740" r:id="rId2"/>
    <p:sldLayoutId id="2147484741" r:id="rId3"/>
    <p:sldLayoutId id="2147484742" r:id="rId4"/>
    <p:sldLayoutId id="2147484743" r:id="rId5"/>
    <p:sldLayoutId id="2147484744" r:id="rId6"/>
    <p:sldLayoutId id="2147484745" r:id="rId7"/>
    <p:sldLayoutId id="2147484746" r:id="rId8"/>
    <p:sldLayoutId id="2147484747" r:id="rId9"/>
  </p:sldLayoutIdLst>
  <p:transition spd="med">
    <p:wipe dir="r"/>
  </p:transition>
  <p:hf sldNum="0"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cap="none" baseline="0">
          <a:solidFill>
            <a:schemeClr val="accent1"/>
          </a:solidFill>
          <a:latin typeface="Museo For Dell" pitchFamily="2" charset="0"/>
          <a:ea typeface="Museo For Dell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870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738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615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47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066" indent="-224066" algn="l" rtl="0" eaLnBrk="1" fontAlgn="base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1800">
          <a:solidFill>
            <a:schemeClr val="tx1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64087" indent="-21930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Sans For Dell" pitchFamily="2" charset="0"/>
        <a:buChar char="–"/>
        <a:defRPr sz="16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2pPr>
      <a:lvl3pPr marL="892678" indent="-21613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Sans For Dell" pitchFamily="2" charset="0"/>
        <a:buChar char="›"/>
        <a:defRPr sz="14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3pPr>
      <a:lvl4pPr marL="1223141" indent="-217718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578317" indent="-23200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6772" indent="-2320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5222" indent="-2320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4009" indent="-2320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2791" indent="-2320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702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386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6156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4770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3113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1861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0654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9286" algn="l" defTabSz="89738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53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3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37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532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37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37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66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37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37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663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37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37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0737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37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33871074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749" r:id="rId1"/>
    <p:sldLayoutId id="2147484750" r:id="rId2"/>
    <p:sldLayoutId id="2147484751" r:id="rId3"/>
    <p:sldLayoutId id="2147484752" r:id="rId4"/>
    <p:sldLayoutId id="2147484753" r:id="rId5"/>
    <p:sldLayoutId id="2147484754" r:id="rId6"/>
    <p:sldLayoutId id="2147484755" r:id="rId7"/>
    <p:sldLayoutId id="2147484756" r:id="rId8"/>
    <p:sldLayoutId id="2147484757" r:id="rId9"/>
    <p:sldLayoutId id="2147484758" r:id="rId10"/>
    <p:sldLayoutId id="2147484759" r:id="rId11"/>
    <p:sldLayoutId id="2147484760" r:id="rId12"/>
    <p:sldLayoutId id="2147484761" r:id="rId13"/>
    <p:sldLayoutId id="2147484762" r:id="rId14"/>
    <p:sldLayoutId id="2147484763" r:id="rId15"/>
    <p:sldLayoutId id="2147484764" r:id="rId16"/>
    <p:sldLayoutId id="2147484765" r:id="rId17"/>
    <p:sldLayoutId id="2147484766" r:id="rId18"/>
    <p:sldLayoutId id="2147484767" r:id="rId19"/>
    <p:sldLayoutId id="2147484768" r:id="rId20"/>
    <p:sldLayoutId id="2147484769" r:id="rId21"/>
    <p:sldLayoutId id="2147484770" r:id="rId22"/>
    <p:sldLayoutId id="2147484772" r:id="rId23"/>
    <p:sldLayoutId id="2147484773" r:id="rId24"/>
    <p:sldLayoutId id="2147484774" r:id="rId25"/>
    <p:sldLayoutId id="2147484775" r:id="rId26"/>
    <p:sldLayoutId id="2147484776" r:id="rId27"/>
    <p:sldLayoutId id="2147484777" r:id="rId28"/>
    <p:sldLayoutId id="2147484778" r:id="rId29"/>
    <p:sldLayoutId id="2147484779" r:id="rId30"/>
    <p:sldLayoutId id="2147484780" r:id="rId31"/>
    <p:sldLayoutId id="2147484781" r:id="rId32"/>
    <p:sldLayoutId id="2147484782" r:id="rId33"/>
    <p:sldLayoutId id="2147484783" r:id="rId34"/>
    <p:sldLayoutId id="2147484784" r:id="rId35"/>
    <p:sldLayoutId id="2147484785" r:id="rId36"/>
    <p:sldLayoutId id="2147484786" r:id="rId37"/>
    <p:sldLayoutId id="2147484787" r:id="rId38"/>
    <p:sldLayoutId id="2147484788" r:id="rId39"/>
    <p:sldLayoutId id="2147484789" r:id="rId40"/>
    <p:sldLayoutId id="2147484790" r:id="rId41"/>
    <p:sldLayoutId id="2147484791" r:id="rId42"/>
    <p:sldLayoutId id="2147484792" r:id="rId43"/>
    <p:sldLayoutId id="2147484793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540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073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6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12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266" indent="-222266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9891" indent="-227027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6081" indent="-21444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4147" indent="-215915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6623" indent="-230202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1550" indent="-2302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6779" indent="-2302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2292" indent="-2302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47600" indent="-23020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5402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0737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6262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1279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6399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1817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7263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62436" algn="l" defTabSz="89073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605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89596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2068">
              <a:defRPr/>
            </a:pPr>
            <a:fld id="{20FE3A23-B949-4828-A943-DC5D8F8A3399}" type="slidenum">
              <a:rPr lang="en-US" smtClean="0"/>
              <a:pPr defTabSz="672068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2068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89602" tIns="44800" rIns="89602" bIns="44800"/>
          <a:lstStyle/>
          <a:p>
            <a:pPr defTabSz="67206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2068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583175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795" r:id="rId1"/>
    <p:sldLayoutId id="2147484796" r:id="rId2"/>
    <p:sldLayoutId id="2147484797" r:id="rId3"/>
    <p:sldLayoutId id="2147484798" r:id="rId4"/>
    <p:sldLayoutId id="2147484799" r:id="rId5"/>
    <p:sldLayoutId id="2147484800" r:id="rId6"/>
    <p:sldLayoutId id="2147484801" r:id="rId7"/>
    <p:sldLayoutId id="2147484802" r:id="rId8"/>
    <p:sldLayoutId id="2147484803" r:id="rId9"/>
    <p:sldLayoutId id="2147484804" r:id="rId10"/>
    <p:sldLayoutId id="2147484805" r:id="rId11"/>
    <p:sldLayoutId id="2147484806" r:id="rId12"/>
    <p:sldLayoutId id="2147484808" r:id="rId13"/>
    <p:sldLayoutId id="2147484809" r:id="rId14"/>
    <p:sldLayoutId id="2147484810" r:id="rId15"/>
    <p:sldLayoutId id="2147484811" r:id="rId16"/>
    <p:sldLayoutId id="2147484812" r:id="rId17"/>
    <p:sldLayoutId id="214748481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4687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365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06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724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131" indent="-222131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1692" indent="-217367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88300" indent="-214327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16796" indent="-215780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71417" indent="-230066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18246" indent="-2310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4943" indent="-2310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1856" indent="-2310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8754" indent="-2310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871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3653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0639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7243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3766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0669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7622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4255" algn="l" defTabSz="8936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57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6311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37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6311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37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6311">
              <a:defRPr/>
            </a:pPr>
            <a:fld id="{BAFC9F95-FC62-4769-A095-8D2D490F7992}" type="slidenum">
              <a:rPr lang="en-US" smtClean="0"/>
              <a:pPr defTabSz="89631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374" tIns="34289" rIns="67374" bIns="34289" rtlCol="0">
            <a:spAutoFit/>
          </a:bodyPr>
          <a:lstStyle/>
          <a:p>
            <a:pPr marL="171804" indent="-171804" defTabSz="89631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71613497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  <p:sldLayoutId id="2147484826" r:id="rId12"/>
    <p:sldLayoutId id="2147484827" r:id="rId13"/>
    <p:sldLayoutId id="2147484828" r:id="rId14"/>
    <p:sldLayoutId id="2147484829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566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21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83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457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234" indent="-16823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2564" indent="-16466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8750" indent="-16228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6149" indent="-16347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1984" indent="-173921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8092" indent="-17392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4345" indent="-17392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0488" indent="-17392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6674" indent="-17392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5666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216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332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4578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0731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6395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2465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88654" algn="l" defTabSz="67221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81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5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5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58" tIns="34289" rIns="67458" bIns="34289" rtlCol="0">
            <a:spAutoFit/>
          </a:bodyPr>
          <a:lstStyle/>
          <a:p>
            <a:pPr marL="172028" indent="-1720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94118967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831" r:id="rId1"/>
    <p:sldLayoutId id="2147484832" r:id="rId2"/>
    <p:sldLayoutId id="2147484833" r:id="rId3"/>
    <p:sldLayoutId id="2147484834" r:id="rId4"/>
    <p:sldLayoutId id="2147484835" r:id="rId5"/>
    <p:sldLayoutId id="2147484836" r:id="rId6"/>
    <p:sldLayoutId id="2147484837" r:id="rId7"/>
    <p:sldLayoutId id="2147484838" r:id="rId8"/>
    <p:sldLayoutId id="2147484839" r:id="rId9"/>
    <p:sldLayoutId id="2147484840" r:id="rId10"/>
    <p:sldLayoutId id="2147484841" r:id="rId11"/>
    <p:sldLayoutId id="2147484842" r:id="rId12"/>
    <p:sldLayoutId id="2147484843" r:id="rId13"/>
    <p:sldLayoutId id="2147484844" r:id="rId14"/>
    <p:sldLayoutId id="2147484845" r:id="rId15"/>
    <p:sldLayoutId id="2147484846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1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314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7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42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58" indent="-1684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152" indent="-1648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674" indent="-1625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437" indent="-1636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664" indent="-1741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0220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694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351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020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17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314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732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426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083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9251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5748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2406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05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2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2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24" tIns="34289" rIns="67424" bIns="34289" rtlCol="0">
            <a:spAutoFit/>
          </a:bodyPr>
          <a:lstStyle/>
          <a:p>
            <a:pPr marL="171936" indent="-171936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97057985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849" r:id="rId1"/>
    <p:sldLayoutId id="2147484850" r:id="rId2"/>
    <p:sldLayoutId id="2147484851" r:id="rId3"/>
    <p:sldLayoutId id="2147484852" r:id="rId4"/>
    <p:sldLayoutId id="2147484853" r:id="rId5"/>
    <p:sldLayoutId id="2147484854" r:id="rId6"/>
    <p:sldLayoutId id="2147484855" r:id="rId7"/>
    <p:sldLayoutId id="2147484856" r:id="rId8"/>
    <p:sldLayoutId id="2147484857" r:id="rId9"/>
    <p:sldLayoutId id="2147484858" r:id="rId10"/>
    <p:sldLayoutId id="2147484859" r:id="rId11"/>
    <p:sldLayoutId id="2147484860" r:id="rId12"/>
    <p:sldLayoutId id="2147484861" r:id="rId13"/>
    <p:sldLayoutId id="2147484862" r:id="rId14"/>
    <p:sldLayoutId id="2147484863" r:id="rId15"/>
    <p:sldLayoutId id="2147484864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59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76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1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56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366" indent="-1683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2911" indent="-1647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294" indent="-1624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6908" indent="-1636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2974" indent="-17405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9346" indent="-1740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5873" indent="-1740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2270" indent="-1740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8753" indent="-1740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5963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761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157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5667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2117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8078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4396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0865" algn="l" defTabSz="67276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558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16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16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558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16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16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696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16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0165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696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16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165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0165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0165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71649364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866" r:id="rId1"/>
    <p:sldLayoutId id="2147484867" r:id="rId2"/>
    <p:sldLayoutId id="2147484868" r:id="rId3"/>
    <p:sldLayoutId id="2147484869" r:id="rId4"/>
    <p:sldLayoutId id="2147484870" r:id="rId5"/>
    <p:sldLayoutId id="2147484871" r:id="rId6"/>
    <p:sldLayoutId id="2147484872" r:id="rId7"/>
    <p:sldLayoutId id="2147484873" r:id="rId8"/>
    <p:sldLayoutId id="2147484874" r:id="rId9"/>
    <p:sldLayoutId id="2147484875" r:id="rId10"/>
    <p:sldLayoutId id="2147484876" r:id="rId11"/>
    <p:sldLayoutId id="2147484877" r:id="rId12"/>
    <p:sldLayoutId id="2147484878" r:id="rId13"/>
    <p:sldLayoutId id="2147484879" r:id="rId14"/>
    <p:sldLayoutId id="2147484880" r:id="rId15"/>
    <p:sldLayoutId id="2147484881" r:id="rId16"/>
    <p:sldLayoutId id="2147484882" r:id="rId17"/>
    <p:sldLayoutId id="2147484883" r:id="rId18"/>
    <p:sldLayoutId id="2147484884" r:id="rId19"/>
    <p:sldLayoutId id="2147484885" r:id="rId20"/>
    <p:sldLayoutId id="2147484886" r:id="rId2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511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016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540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01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110" indent="-22211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9527" indent="-22687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5509" indent="-21431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3367" indent="-21575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5609" indent="-23004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0250" indent="-2300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5180" indent="-2300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0420" indent="-2300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45416" indent="-2300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5116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0165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5404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0109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4956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0101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5235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60122" algn="l" defTabSz="8901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614" y="4826731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249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fld id="{20FE3A23-B949-4828-A943-DC5D8F8A3399}" type="slidenum">
              <a:rPr lang="en-US" smtClean="0"/>
              <a:pPr defTabSz="895727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5727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257" tIns="59627" rIns="119257" bIns="59627"/>
          <a:lstStyle/>
          <a:p>
            <a:pPr defTabSz="8957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57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585709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00" r:id="rId1"/>
    <p:sldLayoutId id="2147484501" r:id="rId2"/>
    <p:sldLayoutId id="2147484502" r:id="rId3"/>
    <p:sldLayoutId id="2147484503" r:id="rId4"/>
    <p:sldLayoutId id="2147484504" r:id="rId5"/>
    <p:sldLayoutId id="2147484505" r:id="rId6"/>
    <p:sldLayoutId id="2147484506" r:id="rId7"/>
    <p:sldLayoutId id="2147484507" r:id="rId8"/>
    <p:sldLayoutId id="2147484508" r:id="rId9"/>
    <p:sldLayoutId id="2147484509" r:id="rId10"/>
    <p:sldLayoutId id="2147484510" r:id="rId11"/>
    <p:sldLayoutId id="2147484511" r:id="rId12"/>
    <p:sldLayoutId id="2147484512" r:id="rId13"/>
    <p:sldLayoutId id="2147484513" r:id="rId14"/>
    <p:sldLayoutId id="2147484514" r:id="rId15"/>
    <p:sldLayoutId id="2147484515" r:id="rId16"/>
    <p:sldLayoutId id="2147484516" r:id="rId17"/>
    <p:sldLayoutId id="2147484517" r:id="rId18"/>
    <p:sldLayoutId id="2147484518" r:id="rId19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56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19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8764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33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6882" indent="-296882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49327" indent="-290830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4357" indent="-286446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2393" indent="-288351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095153" indent="-307043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92014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87643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83280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78928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567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1975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87645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3313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7962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75237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7089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66553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5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1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1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5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1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1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66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1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15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66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1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15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0715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15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20175811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889" r:id="rId1"/>
    <p:sldLayoutId id="2147484890" r:id="rId2"/>
    <p:sldLayoutId id="2147484891" r:id="rId3"/>
    <p:sldLayoutId id="2147484892" r:id="rId4"/>
    <p:sldLayoutId id="2147484893" r:id="rId5"/>
    <p:sldLayoutId id="2147484894" r:id="rId6"/>
    <p:sldLayoutId id="2147484895" r:id="rId7"/>
    <p:sldLayoutId id="2147484896" r:id="rId8"/>
    <p:sldLayoutId id="2147484897" r:id="rId9"/>
    <p:sldLayoutId id="2147484898" r:id="rId10"/>
    <p:sldLayoutId id="2147484899" r:id="rId11"/>
    <p:sldLayoutId id="2147484900" r:id="rId12"/>
    <p:sldLayoutId id="2147484901" r:id="rId13"/>
    <p:sldLayoutId id="2147484902" r:id="rId14"/>
    <p:sldLayoutId id="2147484903" r:id="rId15"/>
    <p:sldLayoutId id="2147484904" r:id="rId16"/>
    <p:sldLayoutId id="2147484905" r:id="rId17"/>
    <p:sldLayoutId id="2147484906" r:id="rId18"/>
    <p:sldLayoutId id="2147484907" r:id="rId19"/>
    <p:sldLayoutId id="2147484908" r:id="rId20"/>
    <p:sldLayoutId id="2147484909" r:id="rId21"/>
    <p:sldLayoutId id="2147484910" r:id="rId22"/>
    <p:sldLayoutId id="2147484912" r:id="rId23"/>
    <p:sldLayoutId id="2147484913" r:id="rId24"/>
    <p:sldLayoutId id="2147484914" r:id="rId25"/>
    <p:sldLayoutId id="2147484915" r:id="rId26"/>
    <p:sldLayoutId id="2147484916" r:id="rId27"/>
    <p:sldLayoutId id="2147484917" r:id="rId28"/>
    <p:sldLayoutId id="2147484918" r:id="rId29"/>
    <p:sldLayoutId id="2147484919" r:id="rId30"/>
    <p:sldLayoutId id="2147484920" r:id="rId31"/>
    <p:sldLayoutId id="2147484921" r:id="rId32"/>
    <p:sldLayoutId id="2147484924" r:id="rId33"/>
    <p:sldLayoutId id="2147484925" r:id="rId34"/>
    <p:sldLayoutId id="2147484926" r:id="rId35"/>
    <p:sldLayoutId id="2147484928" r:id="rId36"/>
    <p:sldLayoutId id="2147484929" r:id="rId37"/>
    <p:sldLayoutId id="2147484930" r:id="rId38"/>
    <p:sldLayoutId id="2147484931" r:id="rId39"/>
    <p:sldLayoutId id="2147484932" r:id="rId40"/>
    <p:sldLayoutId id="2147484933" r:id="rId4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539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071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622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12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260" indent="-22226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9877" indent="-22702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6059" indent="-21443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4117" indent="-21590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6584" indent="-23019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1500" indent="-2301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6717" indent="-2301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2220" indent="-2301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47516" indent="-2301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5391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0715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6229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1234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6344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1751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7185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62347" algn="l" defTabSz="890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24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 smtClean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24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 smtClean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6" y="4610378"/>
            <a:ext cx="348663" cy="3486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6036" y="5007745"/>
            <a:ext cx="94578" cy="831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6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600" dirty="0" err="1" smtClean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9" name="fl" descr="                                              Internal Use - Confidential &#10;&#10;"/>
          <p:cNvSpPr txBox="1"/>
          <p:nvPr/>
        </p:nvSpPr>
        <p:spPr>
          <a:xfrm>
            <a:off x="0" y="4617721"/>
            <a:ext cx="3132268" cy="466794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defRPr/>
            </a:pPr>
            <a:r>
              <a:rPr lang="en-US" sz="1000" smtClean="0">
                <a:solidFill>
                  <a:srgbClr val="808080"/>
                </a:solidFill>
                <a:latin typeface="arial" panose="020B0604020202020204" pitchFamily="34" charset="0"/>
              </a:rPr>
              <a:t>                                              Internal Use - Confidential 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defRPr/>
            </a:pPr>
            <a:endParaRPr lang="en-US" sz="1000" smtClean="0">
              <a:solidFill>
                <a:srgbClr val="808080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defRPr/>
            </a:pPr>
            <a:endParaRPr lang="en-US" sz="1000" dirty="0" smtClean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0493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935" r:id="rId1"/>
    <p:sldLayoutId id="2147484936" r:id="rId2"/>
    <p:sldLayoutId id="2147484937" r:id="rId3"/>
    <p:sldLayoutId id="2147484938" r:id="rId4"/>
    <p:sldLayoutId id="2147484939" r:id="rId5"/>
    <p:sldLayoutId id="2147484940" r:id="rId6"/>
    <p:sldLayoutId id="2147484941" r:id="rId7"/>
    <p:sldLayoutId id="2147484942" r:id="rId8"/>
    <p:sldLayoutId id="2147484943" r:id="rId9"/>
    <p:sldLayoutId id="2147484944" r:id="rId10"/>
    <p:sldLayoutId id="2147484945" r:id="rId11"/>
    <p:sldLayoutId id="2147484946" r:id="rId12"/>
    <p:sldLayoutId id="2147484947" r:id="rId13"/>
    <p:sldLayoutId id="2147484948" r:id="rId14"/>
    <p:sldLayoutId id="2147484949" r:id="rId15"/>
    <p:sldLayoutId id="2147484950" r:id="rId16"/>
    <p:sldLayoutId id="2147484951" r:id="rId17"/>
    <p:sldLayoutId id="2147484952" r:id="rId18"/>
    <p:sldLayoutId id="2147484953" r:id="rId19"/>
    <p:sldLayoutId id="2147484954" r:id="rId20"/>
    <p:sldLayoutId id="2147484955" r:id="rId21"/>
    <p:sldLayoutId id="2147484956" r:id="rId22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858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714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579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428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000" indent="-2240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3937" indent="-22876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2439" indent="-21606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2817" indent="-21764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7894" indent="-23193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6220" indent="-2319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4552" indent="-2319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3215" indent="-2319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1876" indent="-23193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581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143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5799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4284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2506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1133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9805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8305" algn="l" defTabSz="89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664" y="4826781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099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11">
              <a:defRPr/>
            </a:pPr>
            <a:fld id="{20FE3A23-B949-4828-A943-DC5D8F8A3399}" type="slidenum">
              <a:rPr lang="en-US" smtClean="0"/>
              <a:pPr defTabSz="894611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4611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107" tIns="59552" rIns="119107" bIns="59552"/>
          <a:lstStyle/>
          <a:p>
            <a:pPr defTabSz="89461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461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378188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958" r:id="rId1"/>
    <p:sldLayoutId id="2147484959" r:id="rId2"/>
    <p:sldLayoutId id="2147484960" r:id="rId3"/>
    <p:sldLayoutId id="2147484961" r:id="rId4"/>
    <p:sldLayoutId id="2147484962" r:id="rId5"/>
    <p:sldLayoutId id="2147484963" r:id="rId6"/>
    <p:sldLayoutId id="2147484964" r:id="rId7"/>
    <p:sldLayoutId id="2147484965" r:id="rId8"/>
    <p:sldLayoutId id="2147484966" r:id="rId9"/>
    <p:sldLayoutId id="2147484967" r:id="rId10"/>
    <p:sldLayoutId id="2147484968" r:id="rId11"/>
    <p:sldLayoutId id="2147484969" r:id="rId12"/>
    <p:sldLayoutId id="2147484970" r:id="rId13"/>
    <p:sldLayoutId id="2147484971" r:id="rId14"/>
    <p:sldLayoutId id="2147484972" r:id="rId15"/>
    <p:sldLayoutId id="2147484973" r:id="rId16"/>
    <p:sldLayoutId id="2147484974" r:id="rId17"/>
    <p:sldLayoutId id="2147484975" r:id="rId18"/>
    <p:sldLayoutId id="2147484976" r:id="rId19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492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04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853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03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6507" indent="-296507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48427" indent="-290480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2857" indent="-286096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0368" indent="-288001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092551" indent="-306668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88664" indent="-3079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83543" indent="-3079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78430" indent="-3079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73341" indent="-3079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920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0475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85395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0313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75870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70784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65690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60603" algn="l" defTabSz="11898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662" y="4826779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105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4655">
              <a:defRPr/>
            </a:pPr>
            <a:fld id="{20FE3A23-B949-4828-A943-DC5D8F8A3399}" type="slidenum">
              <a:rPr lang="en-US" smtClean="0"/>
              <a:pPr defTabSz="894655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4655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113" tIns="59555" rIns="119113" bIns="59555"/>
          <a:lstStyle/>
          <a:p>
            <a:pPr defTabSz="89465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465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984231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980" r:id="rId1"/>
    <p:sldLayoutId id="2147484981" r:id="rId2"/>
    <p:sldLayoutId id="2147484982" r:id="rId3"/>
    <p:sldLayoutId id="2147484983" r:id="rId4"/>
    <p:sldLayoutId id="2147484984" r:id="rId5"/>
    <p:sldLayoutId id="2147484985" r:id="rId6"/>
    <p:sldLayoutId id="2147484986" r:id="rId7"/>
    <p:sldLayoutId id="2147484987" r:id="rId8"/>
    <p:sldLayoutId id="2147484988" r:id="rId9"/>
    <p:sldLayoutId id="2147484989" r:id="rId10"/>
    <p:sldLayoutId id="2147484990" r:id="rId11"/>
    <p:sldLayoutId id="2147484991" r:id="rId12"/>
    <p:sldLayoutId id="2147484992" r:id="rId13"/>
    <p:sldLayoutId id="2147484993" r:id="rId14"/>
    <p:sldLayoutId id="2147484994" r:id="rId15"/>
    <p:sldLayoutId id="2147484995" r:id="rId16"/>
    <p:sldLayoutId id="2147484996" r:id="rId17"/>
    <p:sldLayoutId id="2147484997" r:id="rId18"/>
    <p:sldLayoutId id="2147484998" r:id="rId19"/>
    <p:sldLayoutId id="2147484999" r:id="rId20"/>
    <p:sldLayoutId id="2147485000" r:id="rId21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495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053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8548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043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6522" indent="-296522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48463" indent="-290494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2917" indent="-286110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0449" indent="-288015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092655" indent="-306683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88798" indent="-3079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83707" indent="-3079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78624" indent="-3079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73563" indent="-3079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950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0535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85485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0433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76020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70962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65898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60841" algn="l" defTabSz="118990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1"/>
            </p:custDataLst>
            <p:extLst/>
          </p:nvPr>
        </p:nvGraphicFramePr>
        <p:xfrm>
          <a:off x="1591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9" name="think-cell Slide" r:id="rId22" imgW="270" imgH="270" progId="TCLayout.ActiveDocument.1">
                  <p:embed/>
                </p:oleObj>
              </mc:Choice>
              <mc:Fallback>
                <p:oleObj name="think-cell Slide" r:id="rId22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91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8995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8995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927"/>
            <a:ext cx="9144000" cy="189281"/>
          </a:xfrm>
          <a:prstGeom prst="rect">
            <a:avLst/>
          </a:prstGeom>
          <a:noFill/>
        </p:spPr>
        <p:txBody>
          <a:bodyPr vert="horz" wrap="square" lIns="89954" tIns="44977" rIns="89954" bIns="44977" rtlCol="0">
            <a:spAutoFit/>
          </a:bodyPr>
          <a:lstStyle/>
          <a:p>
            <a:pPr marL="172048" indent="-17204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7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7941278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03" r:id="rId1"/>
    <p:sldLayoutId id="2147485004" r:id="rId2"/>
    <p:sldLayoutId id="2147485005" r:id="rId3"/>
    <p:sldLayoutId id="2147485006" r:id="rId4"/>
    <p:sldLayoutId id="2147485007" r:id="rId5"/>
    <p:sldLayoutId id="2147485008" r:id="rId6"/>
    <p:sldLayoutId id="2147485009" r:id="rId7"/>
    <p:sldLayoutId id="2147485010" r:id="rId8"/>
    <p:sldLayoutId id="2147485011" r:id="rId9"/>
    <p:sldLayoutId id="2147485012" r:id="rId10"/>
    <p:sldLayoutId id="2147485013" r:id="rId11"/>
    <p:sldLayoutId id="2147485014" r:id="rId12"/>
    <p:sldLayoutId id="2147485015" r:id="rId13"/>
    <p:sldLayoutId id="2147485016" r:id="rId14"/>
    <p:sldLayoutId id="2147485017" r:id="rId15"/>
    <p:sldLayoutId id="2147485018" r:id="rId16"/>
    <p:sldLayoutId id="2147485019" r:id="rId17"/>
    <p:sldLayoutId id="2147485020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21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32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8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59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78" indent="-16847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205" indent="-16490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756" indent="-16252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552" indent="-16371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814" indent="-17416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0410" indent="-17416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7175" indent="-17416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3782" indent="-17416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0517" indent="-17416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215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3223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857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591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293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9506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6043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2741" algn="l" defTabSz="67322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53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7188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33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7188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33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7188">
              <a:defRPr/>
            </a:pPr>
            <a:fld id="{BAFC9F95-FC62-4769-A095-8D2D490F7992}" type="slidenum">
              <a:rPr lang="en-US" smtClean="0"/>
              <a:pPr defTabSz="897188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33" tIns="34289" rIns="67433" bIns="34289" rtlCol="0">
            <a:spAutoFit/>
          </a:bodyPr>
          <a:lstStyle/>
          <a:p>
            <a:pPr marL="171960" indent="-171960" defTabSz="89718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855885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22" r:id="rId1"/>
    <p:sldLayoutId id="2147485023" r:id="rId2"/>
    <p:sldLayoutId id="2147485024" r:id="rId3"/>
    <p:sldLayoutId id="2147485025" r:id="rId4"/>
    <p:sldLayoutId id="2147485026" r:id="rId5"/>
    <p:sldLayoutId id="2147485027" r:id="rId6"/>
    <p:sldLayoutId id="2147485028" r:id="rId7"/>
    <p:sldLayoutId id="2147485029" r:id="rId8"/>
    <p:sldLayoutId id="2147485030" r:id="rId9"/>
    <p:sldLayoutId id="2147485031" r:id="rId10"/>
    <p:sldLayoutId id="2147485032" r:id="rId11"/>
    <p:sldLayoutId id="2147485033" r:id="rId12"/>
    <p:sldLayoutId id="2147485035" r:id="rId13"/>
    <p:sldLayoutId id="2147485036" r:id="rId14"/>
    <p:sldLayoutId id="2147485037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01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86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30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586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390" indent="-16839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2974" indent="-16481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393" indent="-16243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046" indent="-16362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154" indent="-1740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9574" indent="-1740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6152" indent="-1740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2594" indent="-1740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9131" indent="-1740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017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860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307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5865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2369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8384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4747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1267" algn="l" defTabSz="6728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644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1457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518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1457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1457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1457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524" tIns="44761" rIns="89524" bIns="44761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1457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1457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19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39" r:id="rId1"/>
    <p:sldLayoutId id="2147485040" r:id="rId2"/>
    <p:sldLayoutId id="2147485041" r:id="rId3"/>
    <p:sldLayoutId id="2147485042" r:id="rId4"/>
    <p:sldLayoutId id="2147485043" r:id="rId5"/>
    <p:sldLayoutId id="2147485044" r:id="rId6"/>
    <p:sldLayoutId id="2147485045" r:id="rId7"/>
    <p:sldLayoutId id="2147485046" r:id="rId8"/>
    <p:sldLayoutId id="2147485047" r:id="rId9"/>
    <p:sldLayoutId id="2147485048" r:id="rId10"/>
    <p:sldLayoutId id="2147485049" r:id="rId11"/>
    <p:sldLayoutId id="2147485050" r:id="rId12"/>
    <p:sldLayoutId id="2147485051" r:id="rId13"/>
    <p:sldLayoutId id="2147485052" r:id="rId14"/>
    <p:sldLayoutId id="2147485053" r:id="rId15"/>
    <p:sldLayoutId id="2147485054" r:id="rId16"/>
    <p:sldLayoutId id="2147485055" r:id="rId17"/>
    <p:sldLayoutId id="2147485056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7635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520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2961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041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3484" indent="-223484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1146" indent="-217133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88994" indent="-21413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17162" indent="-215546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69896" indent="-229832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1514" indent="-223484" algn="l" defTabSz="89520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09246" indent="-223484" algn="l" defTabSz="89520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56867" indent="-223484" algn="l" defTabSz="89520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04306" indent="-223484" algn="l" defTabSz="89520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35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5208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2961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0414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7690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5371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3097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0565" algn="l" defTabSz="89520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607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2068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59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2068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2068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2068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598" tIns="44798" rIns="89598" bIns="44798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206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2068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1115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58" r:id="rId1"/>
    <p:sldLayoutId id="2147485059" r:id="rId2"/>
    <p:sldLayoutId id="2147485060" r:id="rId3"/>
    <p:sldLayoutId id="2147485061" r:id="rId4"/>
    <p:sldLayoutId id="2147485062" r:id="rId5"/>
    <p:sldLayoutId id="2147485063" r:id="rId6"/>
    <p:sldLayoutId id="2147485064" r:id="rId7"/>
    <p:sldLayoutId id="2147485065" r:id="rId8"/>
    <p:sldLayoutId id="2147485066" r:id="rId9"/>
    <p:sldLayoutId id="2147485067" r:id="rId10"/>
    <p:sldLayoutId id="2147485068" r:id="rId11"/>
    <p:sldLayoutId id="2147485069" r:id="rId12"/>
    <p:sldLayoutId id="2147485070" r:id="rId13"/>
    <p:sldLayoutId id="2147485071" r:id="rId14"/>
    <p:sldLayoutId id="2147485073" r:id="rId15"/>
    <p:sldLayoutId id="2147485074" r:id="rId16"/>
    <p:sldLayoutId id="2147485075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04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6041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418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207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3706" indent="-22370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1664" indent="-21735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89808" indent="-21431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18272" indent="-21576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1339" indent="-23005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3790" indent="-223706" algn="l" defTabSz="89604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1910" indent="-223706" algn="l" defTabSz="89604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59975" indent="-223706" algn="l" defTabSz="89604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07821" indent="-223706" algn="l" defTabSz="89604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042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6041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82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2079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9762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7850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5983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3895" algn="l" defTabSz="89604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98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2216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610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2216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2216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2216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616" tIns="44807" rIns="89616" bIns="44807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2216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2216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81399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77" r:id="rId1"/>
    <p:sldLayoutId id="2147485078" r:id="rId2"/>
    <p:sldLayoutId id="2147485079" r:id="rId3"/>
    <p:sldLayoutId id="2147485080" r:id="rId4"/>
    <p:sldLayoutId id="2147485081" r:id="rId5"/>
    <p:sldLayoutId id="2147485082" r:id="rId6"/>
    <p:sldLayoutId id="2147485083" r:id="rId7"/>
    <p:sldLayoutId id="2147485084" r:id="rId8"/>
    <p:sldLayoutId id="2147485085" r:id="rId9"/>
    <p:sldLayoutId id="2147485086" r:id="rId10"/>
    <p:sldLayoutId id="2147485087" r:id="rId11"/>
    <p:sldLayoutId id="2147485088" r:id="rId12"/>
    <p:sldLayoutId id="2147485089" r:id="rId13"/>
    <p:sldLayoutId id="2147485090" r:id="rId14"/>
    <p:sldLayoutId id="2147485091" r:id="rId15"/>
    <p:sldLayoutId id="2147485092" r:id="rId16"/>
    <p:sldLayoutId id="2147485093" r:id="rId17"/>
    <p:sldLayoutId id="2147485094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141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6243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447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248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3760" indent="-223760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1790" indent="-217409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0006" indent="-21436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18542" indent="-21582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1690" indent="-230108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4343" indent="-223760" algn="l" defTabSz="8962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2558" indent="-223760" algn="l" defTabSz="8962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0731" indent="-223760" algn="l" defTabSz="8962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08676" indent="-223760" algn="l" defTabSz="89624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141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6243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479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2484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0266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8453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6685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4705" algn="l" defTabSz="8962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155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155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155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155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612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1551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155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612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1551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1551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1551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1551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407188651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096" r:id="rId1"/>
    <p:sldLayoutId id="2147485097" r:id="rId2"/>
    <p:sldLayoutId id="2147485098" r:id="rId3"/>
    <p:sldLayoutId id="2147485099" r:id="rId4"/>
    <p:sldLayoutId id="2147485100" r:id="rId5"/>
    <p:sldLayoutId id="2147485101" r:id="rId6"/>
    <p:sldLayoutId id="2147485102" r:id="rId7"/>
    <p:sldLayoutId id="2147485103" r:id="rId8"/>
    <p:sldLayoutId id="2147485104" r:id="rId9"/>
    <p:sldLayoutId id="2147485105" r:id="rId10"/>
    <p:sldLayoutId id="2147485106" r:id="rId11"/>
    <p:sldLayoutId id="2147485107" r:id="rId12"/>
    <p:sldLayoutId id="2147485108" r:id="rId13"/>
    <p:sldLayoutId id="2147485109" r:id="rId14"/>
    <p:sldLayoutId id="2147485110" r:id="rId15"/>
    <p:sldLayoutId id="2147485111" r:id="rId16"/>
    <p:sldLayoutId id="2147485112" r:id="rId17"/>
    <p:sldLayoutId id="2147485113" r:id="rId18"/>
    <p:sldLayoutId id="2147485114" r:id="rId19"/>
    <p:sldLayoutId id="2147485115" r:id="rId20"/>
    <p:sldLayoutId id="2147485116" r:id="rId21"/>
    <p:sldLayoutId id="2147485117" r:id="rId22"/>
    <p:sldLayoutId id="2147485119" r:id="rId23"/>
    <p:sldLayoutId id="2147485120" r:id="rId24"/>
    <p:sldLayoutId id="2147485121" r:id="rId25"/>
    <p:sldLayoutId id="2147485122" r:id="rId26"/>
    <p:sldLayoutId id="2147485123" r:id="rId27"/>
    <p:sldLayoutId id="2147485124" r:id="rId28"/>
    <p:sldLayoutId id="2147485125" r:id="rId29"/>
    <p:sldLayoutId id="2147485126" r:id="rId30"/>
    <p:sldLayoutId id="2147485127" r:id="rId31"/>
    <p:sldLayoutId id="2147485128" r:id="rId32"/>
    <p:sldLayoutId id="2147485129" r:id="rId33"/>
    <p:sldLayoutId id="2147485130" r:id="rId34"/>
    <p:sldLayoutId id="2147485131" r:id="rId35"/>
    <p:sldLayoutId id="2147485132" r:id="rId36"/>
    <p:sldLayoutId id="2147485133" r:id="rId37"/>
    <p:sldLayoutId id="2147485134" r:id="rId38"/>
    <p:sldLayoutId id="2147485135" r:id="rId39"/>
    <p:sldLayoutId id="2147485136" r:id="rId40"/>
    <p:sldLayoutId id="2147485137" r:id="rId41"/>
    <p:sldLayoutId id="2147485138" r:id="rId42"/>
    <p:sldLayoutId id="2147485139" r:id="rId43"/>
    <p:sldLayoutId id="2147485140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58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155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74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29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488" indent="-22248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0409" indent="-22724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6895" indent="-21462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5257" indent="-21613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8066" indent="-2304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3400" indent="-2304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9054" indent="-2304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4956" indent="-2304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0708" indent="-2304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5809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1551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7483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2944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8453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259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0149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65729" algn="l" defTabSz="8915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614" y="4826731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249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5727">
              <a:defRPr/>
            </a:pPr>
            <a:fld id="{20FE3A23-B949-4828-A943-DC5D8F8A3399}" type="slidenum">
              <a:rPr lang="en-US" smtClean="0"/>
              <a:pPr defTabSz="895727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5727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257" tIns="59627" rIns="119257" bIns="59627"/>
          <a:lstStyle/>
          <a:p>
            <a:pPr defTabSz="8957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57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704211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22" r:id="rId1"/>
    <p:sldLayoutId id="2147484523" r:id="rId2"/>
    <p:sldLayoutId id="2147484524" r:id="rId3"/>
    <p:sldLayoutId id="2147484525" r:id="rId4"/>
    <p:sldLayoutId id="2147484526" r:id="rId5"/>
    <p:sldLayoutId id="2147484527" r:id="rId6"/>
    <p:sldLayoutId id="2147484528" r:id="rId7"/>
    <p:sldLayoutId id="2147484529" r:id="rId8"/>
    <p:sldLayoutId id="2147484530" r:id="rId9"/>
    <p:sldLayoutId id="2147484531" r:id="rId10"/>
    <p:sldLayoutId id="2147484532" r:id="rId11"/>
    <p:sldLayoutId id="2147484533" r:id="rId12"/>
    <p:sldLayoutId id="2147484534" r:id="rId13"/>
    <p:sldLayoutId id="2147484535" r:id="rId14"/>
    <p:sldLayoutId id="2147484536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56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19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8764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33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6882" indent="-296882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49327" indent="-290830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4357" indent="-286446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2393" indent="-288351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095153" indent="-307043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92014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87643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83280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78928" indent="-3083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567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1975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87645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3313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7962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75237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70890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66553" algn="l" defTabSz="119134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6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22"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20" tIns="34289" rIns="67620" bIns="34289" rtlCol="0">
            <a:spAutoFit/>
          </a:bodyPr>
          <a:lstStyle/>
          <a:p>
            <a:pPr marL="172460" indent="-17246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60620544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142" r:id="rId1"/>
    <p:sldLayoutId id="2147485143" r:id="rId2"/>
    <p:sldLayoutId id="2147485145" r:id="rId3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92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4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9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90" indent="-16889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286" indent="-16531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456" indent="-16293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921" indent="-16412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904" indent="-1745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32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96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942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700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14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92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43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99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761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475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212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9677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49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3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3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35" tIns="34289" rIns="67635" bIns="34289" rtlCol="0">
            <a:spAutoFit/>
          </a:bodyPr>
          <a:lstStyle/>
          <a:p>
            <a:pPr marL="172500" indent="-17250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13982785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148" r:id="rId1"/>
    <p:sldLayoutId id="2147485149" r:id="rId2"/>
    <p:sldLayoutId id="2147485150" r:id="rId3"/>
    <p:sldLayoutId id="2147485151" r:id="rId4"/>
    <p:sldLayoutId id="2147485152" r:id="rId5"/>
    <p:sldLayoutId id="2147485153" r:id="rId6"/>
    <p:sldLayoutId id="2147485154" r:id="rId7"/>
    <p:sldLayoutId id="2147485155" r:id="rId8"/>
    <p:sldLayoutId id="2147485156" r:id="rId9"/>
    <p:sldLayoutId id="2147485157" r:id="rId10"/>
    <p:sldLayoutId id="2147485158" r:id="rId11"/>
    <p:sldLayoutId id="2147485159" r:id="rId12"/>
    <p:sldLayoutId id="2147485160" r:id="rId13"/>
    <p:sldLayoutId id="2147485161" r:id="rId14"/>
    <p:sldLayoutId id="2147485162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2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50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68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032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930" indent="-16893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391" indent="-16535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621" indent="-16297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0151" indent="-16416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7204" indent="-17461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704" indent="-1746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2429" indent="-1746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9976" indent="-1746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7636" indent="-1746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232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5090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682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320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8039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5269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2710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352" algn="l" defTabSz="6750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511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89784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619">
              <a:defRPr/>
            </a:pPr>
            <a:fld id="{20FE3A23-B949-4828-A943-DC5D8F8A3399}" type="slidenum">
              <a:rPr lang="en-US" smtClean="0"/>
              <a:pPr defTabSz="673619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3619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89790" tIns="44894" rIns="89790" bIns="44894"/>
          <a:lstStyle/>
          <a:p>
            <a:pPr defTabSz="67361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361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528666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165" r:id="rId1"/>
    <p:sldLayoutId id="2147485166" r:id="rId2"/>
    <p:sldLayoutId id="2147485167" r:id="rId3"/>
    <p:sldLayoutId id="2147485168" r:id="rId4"/>
    <p:sldLayoutId id="2147485169" r:id="rId5"/>
    <p:sldLayoutId id="2147485170" r:id="rId6"/>
    <p:sldLayoutId id="2147485171" r:id="rId7"/>
    <p:sldLayoutId id="2147485172" r:id="rId8"/>
    <p:sldLayoutId id="2147485173" r:id="rId9"/>
    <p:sldLayoutId id="2147485174" r:id="rId10"/>
    <p:sldLayoutId id="2147485175" r:id="rId11"/>
    <p:sldLayoutId id="2147485176" r:id="rId12"/>
    <p:sldLayoutId id="2147485178" r:id="rId13"/>
    <p:sldLayoutId id="2147485179" r:id="rId14"/>
    <p:sldLayoutId id="2147485180" r:id="rId15"/>
    <p:sldLayoutId id="2147485181" r:id="rId16"/>
    <p:sldLayoutId id="2147485182" r:id="rId17"/>
    <p:sldLayoutId id="214748518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4790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573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374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147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695" indent="-222695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3008" indent="-21793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0368" indent="-214797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19616" indent="-216344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75083" indent="-23063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23040" indent="-2315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0724" indent="-2315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8677" indent="-2315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66650" indent="-23156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7905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5738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3741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1473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9019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6967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4954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2707" algn="l" defTabSz="8957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68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8921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fld id="{BAFC9F95-FC62-4769-A095-8D2D490F7992}" type="slidenum">
              <a:rPr lang="en-US" smtClean="0"/>
              <a:pPr defTabSz="89892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48" tIns="34289" rIns="67548" bIns="34289" rtlCol="0">
            <a:spAutoFit/>
          </a:bodyPr>
          <a:lstStyle/>
          <a:p>
            <a:pPr marL="172268" indent="-172268" defTabSz="89892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69466979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185" r:id="rId1"/>
    <p:sldLayoutId id="2147485186" r:id="rId2"/>
    <p:sldLayoutId id="2147485187" r:id="rId3"/>
    <p:sldLayoutId id="2147485188" r:id="rId4"/>
    <p:sldLayoutId id="2147485189" r:id="rId5"/>
    <p:sldLayoutId id="2147485190" r:id="rId6"/>
    <p:sldLayoutId id="2147485191" r:id="rId7"/>
    <p:sldLayoutId id="2147485192" r:id="rId8"/>
    <p:sldLayoutId id="2147485193" r:id="rId9"/>
    <p:sldLayoutId id="2147485194" r:id="rId10"/>
    <p:sldLayoutId id="2147485195" r:id="rId11"/>
    <p:sldLayoutId id="2147485196" r:id="rId12"/>
    <p:sldLayoutId id="2147485197" r:id="rId13"/>
    <p:sldLayoutId id="2147485198" r:id="rId14"/>
    <p:sldLayoutId id="2147485199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1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1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2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40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698" indent="-1686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782" indent="-1651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664" indent="-1627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817" indent="-1639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464" indent="-17438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500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73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6786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398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1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13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232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406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603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311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288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437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92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30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fld id="{BAFC9F95-FC62-4769-A095-8D2D490F7992}" type="slidenum">
              <a:rPr lang="en-US" smtClean="0"/>
              <a:pPr defTabSz="89930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74" tIns="34289" rIns="67574" bIns="34289" rtlCol="0">
            <a:spAutoFit/>
          </a:bodyPr>
          <a:lstStyle/>
          <a:p>
            <a:pPr marL="172336" indent="-172336" defTabSz="89930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428863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02" r:id="rId1"/>
    <p:sldLayoutId id="2147485203" r:id="rId2"/>
    <p:sldLayoutId id="2147485204" r:id="rId3"/>
    <p:sldLayoutId id="2147485205" r:id="rId4"/>
    <p:sldLayoutId id="2147485206" r:id="rId5"/>
    <p:sldLayoutId id="2147485207" r:id="rId6"/>
    <p:sldLayoutId id="2147485208" r:id="rId7"/>
    <p:sldLayoutId id="2147485209" r:id="rId8"/>
    <p:sldLayoutId id="2147485210" r:id="rId9"/>
    <p:sldLayoutId id="2147485211" r:id="rId10"/>
    <p:sldLayoutId id="2147485212" r:id="rId11"/>
    <p:sldLayoutId id="2147485213" r:id="rId12"/>
    <p:sldLayoutId id="2147485214" r:id="rId13"/>
    <p:sldLayoutId id="2147485215" r:id="rId14"/>
    <p:sldLayoutId id="2147485216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8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4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6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9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66" indent="-1687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961" indent="-1651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944" indent="-1628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208" indent="-1640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974" indent="-17445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146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052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721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05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863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41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65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96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31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178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029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7584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16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30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fld id="{BAFC9F95-FC62-4769-A095-8D2D490F7992}" type="slidenum">
              <a:rPr lang="en-US" smtClean="0"/>
              <a:pPr defTabSz="89930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74" tIns="34289" rIns="67574" bIns="34289" rtlCol="0">
            <a:spAutoFit/>
          </a:bodyPr>
          <a:lstStyle/>
          <a:p>
            <a:pPr marL="172336" indent="-172336" defTabSz="89930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7115473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18" r:id="rId1"/>
    <p:sldLayoutId id="2147485219" r:id="rId2"/>
    <p:sldLayoutId id="2147485220" r:id="rId3"/>
    <p:sldLayoutId id="2147485221" r:id="rId4"/>
    <p:sldLayoutId id="2147485222" r:id="rId5"/>
    <p:sldLayoutId id="2147485223" r:id="rId6"/>
    <p:sldLayoutId id="2147485224" r:id="rId7"/>
    <p:sldLayoutId id="2147485225" r:id="rId8"/>
    <p:sldLayoutId id="2147485226" r:id="rId9"/>
    <p:sldLayoutId id="2147485227" r:id="rId10"/>
    <p:sldLayoutId id="2147485228" r:id="rId11"/>
    <p:sldLayoutId id="2147485229" r:id="rId12"/>
    <p:sldLayoutId id="2147485230" r:id="rId13"/>
    <p:sldLayoutId id="2147485231" r:id="rId14"/>
    <p:sldLayoutId id="2147485232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8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4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6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9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66" indent="-1687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961" indent="-1651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944" indent="-1628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208" indent="-1640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974" indent="-17445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146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052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721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05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863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41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65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96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31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178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029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7584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40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03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fld id="{BAFC9F95-FC62-4769-A095-8D2D490F7992}" type="slidenum">
              <a:rPr lang="en-US" smtClean="0"/>
              <a:pPr defTabSz="89903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56" tIns="34289" rIns="67556" bIns="34289" rtlCol="0">
            <a:spAutoFit/>
          </a:bodyPr>
          <a:lstStyle/>
          <a:p>
            <a:pPr marL="172288" indent="-172288" defTabSz="89903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82537786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34" r:id="rId1"/>
    <p:sldLayoutId id="2147485235" r:id="rId2"/>
    <p:sldLayoutId id="2147485236" r:id="rId3"/>
    <p:sldLayoutId id="2147485237" r:id="rId4"/>
    <p:sldLayoutId id="2147485238" r:id="rId5"/>
    <p:sldLayoutId id="2147485239" r:id="rId6"/>
    <p:sldLayoutId id="2147485240" r:id="rId7"/>
    <p:sldLayoutId id="2147485241" r:id="rId8"/>
    <p:sldLayoutId id="2147485242" r:id="rId9"/>
    <p:sldLayoutId id="2147485243" r:id="rId10"/>
    <p:sldLayoutId id="2147485244" r:id="rId11"/>
    <p:sldLayoutId id="2147485245" r:id="rId12"/>
    <p:sldLayoutId id="2147485247" r:id="rId13"/>
    <p:sldLayoutId id="2147485248" r:id="rId14"/>
    <p:sldLayoutId id="2147485249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5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2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3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57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18" indent="-16871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835" indent="-16514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746" indent="-16276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932" indent="-16395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614" indent="-17440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690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965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061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4297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55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2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357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571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8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566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58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774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3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64" name="think-cell Slide" r:id="rId24" imgW="270" imgH="270" progId="TCLayout.ActiveDocument.1">
                  <p:embed/>
                </p:oleObj>
              </mc:Choice>
              <mc:Fallback>
                <p:oleObj name="think-cell Slide" r:id="rId2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641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9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641"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9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641">
              <a:defRPr/>
            </a:pPr>
            <a:fld id="{BAFC9F95-FC62-4769-A095-8D2D490F7992}" type="slidenum">
              <a:rPr lang="en-US" smtClean="0"/>
              <a:pPr defTabSz="89964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96" tIns="34289" rIns="67596" bIns="34289" rtlCol="0">
            <a:spAutoFit/>
          </a:bodyPr>
          <a:lstStyle/>
          <a:p>
            <a:pPr marL="172396" indent="-172396" defTabSz="89964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24010391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51" r:id="rId1"/>
    <p:sldLayoutId id="2147485252" r:id="rId2"/>
    <p:sldLayoutId id="2147485253" r:id="rId3"/>
    <p:sldLayoutId id="2147485254" r:id="rId4"/>
    <p:sldLayoutId id="2147485255" r:id="rId5"/>
    <p:sldLayoutId id="2147485256" r:id="rId6"/>
    <p:sldLayoutId id="2147485257" r:id="rId7"/>
    <p:sldLayoutId id="2147485258" r:id="rId8"/>
    <p:sldLayoutId id="2147485259" r:id="rId9"/>
    <p:sldLayoutId id="2147485260" r:id="rId10"/>
    <p:sldLayoutId id="2147485261" r:id="rId11"/>
    <p:sldLayoutId id="2147485262" r:id="rId12"/>
    <p:sldLayoutId id="2147485263" r:id="rId13"/>
    <p:sldLayoutId id="2147485264" r:id="rId14"/>
    <p:sldLayoutId id="2147485265" r:id="rId15"/>
    <p:sldLayoutId id="2147485266" r:id="rId16"/>
    <p:sldLayoutId id="2147485267" r:id="rId17"/>
    <p:sldLayoutId id="2147485268" r:id="rId18"/>
    <p:sldLayoutId id="2147485269" r:id="rId19"/>
    <p:sldLayoutId id="2147485270" r:id="rId20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99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6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0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4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26" indent="-16882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118" indent="-16525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192" indent="-16287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553" indent="-16406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424" indent="-17451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716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220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8546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998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998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658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032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462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947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943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1176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8597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4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88" name="think-cell Slide" r:id="rId25" imgW="270" imgH="270" progId="TCLayout.ActiveDocument.1">
                  <p:embed/>
                </p:oleObj>
              </mc:Choice>
              <mc:Fallback>
                <p:oleObj name="think-cell Slide" r:id="rId2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900001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900001"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900001">
              <a:defRPr/>
            </a:pPr>
            <a:fld id="{BAFC9F95-FC62-4769-A095-8D2D490F7992}" type="slidenum">
              <a:rPr lang="en-US" smtClean="0"/>
              <a:pPr defTabSz="90000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20" tIns="34289" rIns="67620" bIns="34289" rtlCol="0">
            <a:spAutoFit/>
          </a:bodyPr>
          <a:lstStyle/>
          <a:p>
            <a:pPr marL="172460" indent="-172460" defTabSz="90000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4475738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72" r:id="rId1"/>
    <p:sldLayoutId id="2147485273" r:id="rId2"/>
    <p:sldLayoutId id="2147485274" r:id="rId3"/>
    <p:sldLayoutId id="2147485275" r:id="rId4"/>
    <p:sldLayoutId id="2147485276" r:id="rId5"/>
    <p:sldLayoutId id="2147485277" r:id="rId6"/>
    <p:sldLayoutId id="2147485278" r:id="rId7"/>
    <p:sldLayoutId id="2147485279" r:id="rId8"/>
    <p:sldLayoutId id="2147485280" r:id="rId9"/>
    <p:sldLayoutId id="2147485281" r:id="rId10"/>
    <p:sldLayoutId id="2147485282" r:id="rId11"/>
    <p:sldLayoutId id="2147485283" r:id="rId12"/>
    <p:sldLayoutId id="2147485284" r:id="rId13"/>
    <p:sldLayoutId id="2147485285" r:id="rId14"/>
    <p:sldLayoutId id="2147485286" r:id="rId15"/>
    <p:sldLayoutId id="2147485287" r:id="rId16"/>
    <p:sldLayoutId id="2147485288" r:id="rId17"/>
    <p:sldLayoutId id="2147485289" r:id="rId18"/>
    <p:sldLayoutId id="2147485290" r:id="rId19"/>
    <p:sldLayoutId id="2147485291" r:id="rId20"/>
    <p:sldLayoutId id="2147485292" r:id="rId21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92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4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9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90" indent="-16889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286" indent="-16531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456" indent="-16293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921" indent="-16412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904" indent="-1745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32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96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942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700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14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92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43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99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761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475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212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9677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3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12" name="think-cell Slide" r:id="rId24" imgW="270" imgH="270" progId="TCLayout.ActiveDocument.1">
                  <p:embed/>
                </p:oleObj>
              </mc:Choice>
              <mc:Fallback>
                <p:oleObj name="think-cell Slide" r:id="rId2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4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4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46" tIns="34289" rIns="67646" bIns="34289" rtlCol="0">
            <a:spAutoFit/>
          </a:bodyPr>
          <a:lstStyle/>
          <a:p>
            <a:pPr marL="172528" indent="-1725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78611060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294" r:id="rId1"/>
    <p:sldLayoutId id="2147485295" r:id="rId2"/>
    <p:sldLayoutId id="2147485296" r:id="rId3"/>
    <p:sldLayoutId id="2147485297" r:id="rId4"/>
    <p:sldLayoutId id="2147485298" r:id="rId5"/>
    <p:sldLayoutId id="2147485299" r:id="rId6"/>
    <p:sldLayoutId id="2147485300" r:id="rId7"/>
    <p:sldLayoutId id="2147485301" r:id="rId8"/>
    <p:sldLayoutId id="2147485302" r:id="rId9"/>
    <p:sldLayoutId id="2147485303" r:id="rId10"/>
    <p:sldLayoutId id="2147485304" r:id="rId11"/>
    <p:sldLayoutId id="2147485305" r:id="rId12"/>
    <p:sldLayoutId id="2147485306" r:id="rId13"/>
    <p:sldLayoutId id="2147485307" r:id="rId14"/>
    <p:sldLayoutId id="2147485308" r:id="rId15"/>
    <p:sldLayoutId id="2147485309" r:id="rId16"/>
    <p:sldLayoutId id="2147485310" r:id="rId17"/>
    <p:sldLayoutId id="2147485311" r:id="rId18"/>
    <p:sldLayoutId id="2147485312" r:id="rId19"/>
    <p:sldLayoutId id="2147485313" r:id="rId20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2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52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8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055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958" indent="-1689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465" indent="-1653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736" indent="-1630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0312" indent="-1641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7414" indent="-1746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970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2755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0361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8077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295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5209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857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551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833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5626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312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824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1"/>
            </p:custDataLst>
            <p:extLst/>
          </p:nvPr>
        </p:nvGraphicFramePr>
        <p:xfrm>
          <a:off x="1591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" name="think-cell Slide" r:id="rId22" imgW="270" imgH="270" progId="TCLayout.ActiveDocument.1">
                  <p:embed/>
                </p:oleObj>
              </mc:Choice>
              <mc:Fallback>
                <p:oleObj name="think-cell Slide" r:id="rId22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91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00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9000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901"/>
            <a:ext cx="9144000" cy="189281"/>
          </a:xfrm>
          <a:prstGeom prst="rect">
            <a:avLst/>
          </a:prstGeom>
          <a:noFill/>
        </p:spPr>
        <p:txBody>
          <a:bodyPr vert="horz" wrap="square" lIns="90006" tIns="45003" rIns="90006" bIns="45003" rtlCol="0">
            <a:spAutoFit/>
          </a:bodyPr>
          <a:lstStyle/>
          <a:p>
            <a:pPr marL="172152" indent="-17215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7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1262485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45" r:id="rId1"/>
    <p:sldLayoutId id="2147484546" r:id="rId2"/>
    <p:sldLayoutId id="2147484547" r:id="rId3"/>
    <p:sldLayoutId id="2147484548" r:id="rId4"/>
    <p:sldLayoutId id="2147484549" r:id="rId5"/>
    <p:sldLayoutId id="2147484550" r:id="rId6"/>
    <p:sldLayoutId id="2147484551" r:id="rId7"/>
    <p:sldLayoutId id="2147484552" r:id="rId8"/>
    <p:sldLayoutId id="2147484553" r:id="rId9"/>
    <p:sldLayoutId id="2147484554" r:id="rId10"/>
    <p:sldLayoutId id="2147484555" r:id="rId11"/>
    <p:sldLayoutId id="2147484556" r:id="rId12"/>
    <p:sldLayoutId id="2147484557" r:id="rId13"/>
    <p:sldLayoutId id="2147484558" r:id="rId14"/>
    <p:sldLayoutId id="2147484559" r:id="rId15"/>
    <p:sldLayoutId id="2147484560" r:id="rId16"/>
    <p:sldLayoutId id="2147484561" r:id="rId17"/>
    <p:sldLayoutId id="2147484562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4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365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050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74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582" indent="-16858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478" indent="-16501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185" indent="-16262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150" indent="-16382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4594" indent="-17426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1398" indent="-1742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8384" indent="-1742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5191" indent="-1742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2155" indent="-1742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449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3652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507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449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385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0832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7577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4483" algn="l" defTabSz="67365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520" y="4826637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531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fld id="{20FE3A23-B949-4828-A943-DC5D8F8A3399}" type="slidenum">
              <a:rPr lang="en-US" smtClean="0"/>
              <a:pPr defTabSz="897842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7842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539" tIns="59768" rIns="119539" bIns="59768"/>
          <a:lstStyle/>
          <a:p>
            <a:pPr defTabSz="89784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784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25710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315" r:id="rId1"/>
    <p:sldLayoutId id="2147485316" r:id="rId2"/>
    <p:sldLayoutId id="2147485317" r:id="rId3"/>
    <p:sldLayoutId id="2147485318" r:id="rId4"/>
    <p:sldLayoutId id="2147485319" r:id="rId5"/>
    <p:sldLayoutId id="2147485320" r:id="rId6"/>
    <p:sldLayoutId id="2147485321" r:id="rId7"/>
    <p:sldLayoutId id="2147485322" r:id="rId8"/>
    <p:sldLayoutId id="2147485323" r:id="rId9"/>
    <p:sldLayoutId id="2147485324" r:id="rId10"/>
    <p:sldLayoutId id="2147485325" r:id="rId11"/>
    <p:sldLayoutId id="2147485326" r:id="rId12"/>
    <p:sldLayoutId id="2147485327" r:id="rId13"/>
    <p:sldLayoutId id="2147485328" r:id="rId14"/>
    <p:sldLayoutId id="2147485329" r:id="rId15"/>
    <p:sldLayoutId id="2147485330" r:id="rId16"/>
    <p:sldLayoutId id="2147485331" r:id="rId17"/>
    <p:sldLayoutId id="2147485332" r:id="rId18"/>
    <p:sldLayoutId id="2147485333" r:id="rId19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708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47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918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895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7587" indent="-297587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51019" indent="-291488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7175" indent="-287104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6200" indent="-289009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100088" indent="-307748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98337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95354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92398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89456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708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4795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1875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8953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8667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83697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80721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77763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520" y="4826637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19531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897842">
              <a:defRPr/>
            </a:pPr>
            <a:fld id="{20FE3A23-B949-4828-A943-DC5D8F8A3399}" type="slidenum">
              <a:rPr lang="en-US" smtClean="0"/>
              <a:pPr defTabSz="897842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897842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19539" tIns="59768" rIns="119539" bIns="59768"/>
          <a:lstStyle/>
          <a:p>
            <a:pPr defTabSz="89784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89784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840264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337" r:id="rId1"/>
    <p:sldLayoutId id="2147485338" r:id="rId2"/>
    <p:sldLayoutId id="2147485339" r:id="rId3"/>
    <p:sldLayoutId id="2147485340" r:id="rId4"/>
    <p:sldLayoutId id="2147485341" r:id="rId5"/>
    <p:sldLayoutId id="2147485342" r:id="rId6"/>
    <p:sldLayoutId id="2147485343" r:id="rId7"/>
    <p:sldLayoutId id="2147485344" r:id="rId8"/>
    <p:sldLayoutId id="2147485345" r:id="rId9"/>
    <p:sldLayoutId id="2147485346" r:id="rId10"/>
    <p:sldLayoutId id="2147485347" r:id="rId11"/>
    <p:sldLayoutId id="2147485348" r:id="rId12"/>
    <p:sldLayoutId id="2147485349" r:id="rId13"/>
    <p:sldLayoutId id="2147485350" r:id="rId14"/>
    <p:sldLayoutId id="2147485351" r:id="rId15"/>
    <p:sldLayoutId id="2147485352" r:id="rId16"/>
    <p:sldLayoutId id="2147485353" r:id="rId17"/>
    <p:sldLayoutId id="2147485354" r:id="rId18"/>
    <p:sldLayoutId id="2147485355" r:id="rId19"/>
    <p:sldLayoutId id="2147485356" r:id="rId20"/>
    <p:sldLayoutId id="2147485357" r:id="rId21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59708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1947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7918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38895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7587" indent="-297587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51019" indent="-291488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87175" indent="-287104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26200" indent="-289009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100088" indent="-307748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698337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295354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892398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489456" indent="-30901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708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4795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1875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88953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86670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83697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80721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77763" algn="l" defTabSz="119416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1"/>
            </p:custDataLst>
            <p:extLst/>
          </p:nvPr>
        </p:nvGraphicFramePr>
        <p:xfrm>
          <a:off x="1591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31" name="think-cell Slide" r:id="rId22" imgW="270" imgH="270" progId="TCLayout.ActiveDocument.1">
                  <p:embed/>
                </p:oleObj>
              </mc:Choice>
              <mc:Fallback>
                <p:oleObj name="think-cell Slide" r:id="rId22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91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406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9019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9019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807"/>
            <a:ext cx="9144000" cy="189281"/>
          </a:xfrm>
          <a:prstGeom prst="rect">
            <a:avLst/>
          </a:prstGeom>
          <a:noFill/>
        </p:spPr>
        <p:txBody>
          <a:bodyPr vert="horz" wrap="square" lIns="90194" tIns="45097" rIns="90194" bIns="45097" rtlCol="0">
            <a:spAutoFit/>
          </a:bodyPr>
          <a:lstStyle/>
          <a:p>
            <a:pPr marL="172528" indent="-1725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7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80375860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360" r:id="rId1"/>
    <p:sldLayoutId id="2147485361" r:id="rId2"/>
    <p:sldLayoutId id="2147485362" r:id="rId3"/>
    <p:sldLayoutId id="2147485363" r:id="rId4"/>
    <p:sldLayoutId id="2147485364" r:id="rId5"/>
    <p:sldLayoutId id="2147485365" r:id="rId6"/>
    <p:sldLayoutId id="2147485366" r:id="rId7"/>
    <p:sldLayoutId id="2147485367" r:id="rId8"/>
    <p:sldLayoutId id="2147485368" r:id="rId9"/>
    <p:sldLayoutId id="2147485369" r:id="rId10"/>
    <p:sldLayoutId id="2147485370" r:id="rId11"/>
    <p:sldLayoutId id="2147485371" r:id="rId12"/>
    <p:sldLayoutId id="2147485372" r:id="rId13"/>
    <p:sldLayoutId id="2147485373" r:id="rId14"/>
    <p:sldLayoutId id="2147485374" r:id="rId15"/>
    <p:sldLayoutId id="2147485375" r:id="rId16"/>
    <p:sldLayoutId id="2147485376" r:id="rId17"/>
    <p:sldLayoutId id="2147485377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2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52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8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055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958" indent="-1689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465" indent="-1653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736" indent="-1630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0312" indent="-1641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7414" indent="-1746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970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2755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0361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8077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295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5209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857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551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833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5626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312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824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3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305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4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305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305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305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48" tIns="44873" rIns="89748" bIns="44873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23691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79" r:id="rId1"/>
    <p:sldLayoutId id="2147485380" r:id="rId2"/>
    <p:sldLayoutId id="2147485381" r:id="rId3"/>
    <p:sldLayoutId id="2147485382" r:id="rId4"/>
    <p:sldLayoutId id="2147485383" r:id="rId5"/>
    <p:sldLayoutId id="2147485384" r:id="rId6"/>
    <p:sldLayoutId id="2147485385" r:id="rId7"/>
    <p:sldLayoutId id="2147485386" r:id="rId8"/>
    <p:sldLayoutId id="2147485387" r:id="rId9"/>
    <p:sldLayoutId id="2147485388" r:id="rId10"/>
    <p:sldLayoutId id="2147485389" r:id="rId11"/>
    <p:sldLayoutId id="2147485390" r:id="rId12"/>
    <p:sldLayoutId id="2147485391" r:id="rId13"/>
    <p:sldLayoutId id="2147485392" r:id="rId14"/>
    <p:sldLayoutId id="2147485394" r:id="rId15"/>
    <p:sldLayoutId id="2147485395" r:id="rId16"/>
    <p:sldLayoutId id="2147485396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86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772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665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54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156" indent="-22415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714" indent="-21780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458" indent="-21469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522" indent="-21621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264" indent="-23050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8402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4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6275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4946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86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728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665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5454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3962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287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1833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064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3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305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4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305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305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305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48" tIns="44873" rIns="89748" bIns="44873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232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98" r:id="rId1"/>
    <p:sldLayoutId id="2147485399" r:id="rId2"/>
    <p:sldLayoutId id="2147485400" r:id="rId3"/>
    <p:sldLayoutId id="2147485401" r:id="rId4"/>
    <p:sldLayoutId id="2147485402" r:id="rId5"/>
    <p:sldLayoutId id="2147485403" r:id="rId6"/>
    <p:sldLayoutId id="2147485404" r:id="rId7"/>
    <p:sldLayoutId id="2147485405" r:id="rId8"/>
    <p:sldLayoutId id="2147485406" r:id="rId9"/>
    <p:sldLayoutId id="2147485407" r:id="rId10"/>
    <p:sldLayoutId id="2147485408" r:id="rId11"/>
    <p:sldLayoutId id="2147485409" r:id="rId12"/>
    <p:sldLayoutId id="2147485410" r:id="rId13"/>
    <p:sldLayoutId id="2147485411" r:id="rId14"/>
    <p:sldLayoutId id="2147485412" r:id="rId15"/>
    <p:sldLayoutId id="2147485413" r:id="rId16"/>
    <p:sldLayoutId id="2147485414" r:id="rId17"/>
    <p:sldLayoutId id="2147485415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86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772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665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54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156" indent="-22415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714" indent="-21780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458" indent="-21469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522" indent="-21621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264" indent="-23050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8402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4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6275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4946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86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728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665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5454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3962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287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1833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064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284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415020808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417" r:id="rId1"/>
    <p:sldLayoutId id="2147485418" r:id="rId2"/>
    <p:sldLayoutId id="2147485419" r:id="rId3"/>
    <p:sldLayoutId id="2147485420" r:id="rId4"/>
    <p:sldLayoutId id="2147485421" r:id="rId5"/>
    <p:sldLayoutId id="2147485422" r:id="rId6"/>
    <p:sldLayoutId id="2147485423" r:id="rId7"/>
    <p:sldLayoutId id="2147485424" r:id="rId8"/>
    <p:sldLayoutId id="2147485425" r:id="rId9"/>
    <p:sldLayoutId id="2147485426" r:id="rId10"/>
    <p:sldLayoutId id="2147485427" r:id="rId11"/>
    <p:sldLayoutId id="2147485428" r:id="rId12"/>
    <p:sldLayoutId id="2147485429" r:id="rId13"/>
    <p:sldLayoutId id="2147485430" r:id="rId14"/>
    <p:sldLayoutId id="2147485431" r:id="rId15"/>
    <p:sldLayoutId id="2147485432" r:id="rId16"/>
    <p:sldLayoutId id="2147485433" r:id="rId17"/>
    <p:sldLayoutId id="2147485434" r:id="rId18"/>
    <p:sldLayoutId id="2147485435" r:id="rId19"/>
    <p:sldLayoutId id="2147485436" r:id="rId20"/>
    <p:sldLayoutId id="2147485437" r:id="rId21"/>
    <p:sldLayoutId id="2147485438" r:id="rId22"/>
    <p:sldLayoutId id="2147485440" r:id="rId23"/>
    <p:sldLayoutId id="2147485441" r:id="rId24"/>
    <p:sldLayoutId id="2147485442" r:id="rId25"/>
    <p:sldLayoutId id="2147485443" r:id="rId26"/>
    <p:sldLayoutId id="2147485444" r:id="rId27"/>
    <p:sldLayoutId id="2147485445" r:id="rId28"/>
    <p:sldLayoutId id="2147485446" r:id="rId29"/>
    <p:sldLayoutId id="2147485447" r:id="rId30"/>
    <p:sldLayoutId id="2147485448" r:id="rId31"/>
    <p:sldLayoutId id="2147485449" r:id="rId32"/>
    <p:sldLayoutId id="2147485450" r:id="rId33"/>
    <p:sldLayoutId id="2147485451" r:id="rId34"/>
    <p:sldLayoutId id="2147485452" r:id="rId35"/>
    <p:sldLayoutId id="2147485453" r:id="rId36"/>
    <p:sldLayoutId id="2147485454" r:id="rId37"/>
    <p:sldLayoutId id="2147485455" r:id="rId38"/>
    <p:sldLayoutId id="2147485456" r:id="rId39"/>
    <p:sldLayoutId id="2147485457" r:id="rId40"/>
    <p:sldLayoutId id="2147485458" r:id="rId41"/>
    <p:sldLayoutId id="2147485459" r:id="rId42"/>
    <p:sldLayoutId id="2147485460" r:id="rId43"/>
    <p:sldLayoutId id="2147485461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4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28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4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559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842" indent="-22284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235" indent="-22760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193" indent="-21492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027" indent="-21649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367" indent="-23077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6377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2683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920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566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458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284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43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559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1727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8202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4751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098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55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8921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fld id="{BAFC9F95-FC62-4769-A095-8D2D490F7992}" type="slidenum">
              <a:rPr lang="en-US" smtClean="0"/>
              <a:pPr defTabSz="89892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48" tIns="34289" rIns="67548" bIns="34289" rtlCol="0">
            <a:spAutoFit/>
          </a:bodyPr>
          <a:lstStyle/>
          <a:p>
            <a:pPr marL="172268" indent="-172268" defTabSz="89892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60708562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463" r:id="rId1"/>
    <p:sldLayoutId id="2147485464" r:id="rId2"/>
    <p:sldLayoutId id="2147485465" r:id="rId3"/>
    <p:sldLayoutId id="2147485466" r:id="rId4"/>
    <p:sldLayoutId id="2147485467" r:id="rId5"/>
    <p:sldLayoutId id="2147485468" r:id="rId6"/>
    <p:sldLayoutId id="2147485469" r:id="rId7"/>
    <p:sldLayoutId id="2147485470" r:id="rId8"/>
    <p:sldLayoutId id="2147485471" r:id="rId9"/>
    <p:sldLayoutId id="2147485472" r:id="rId10"/>
    <p:sldLayoutId id="2147485473" r:id="rId11"/>
    <p:sldLayoutId id="2147485474" r:id="rId12"/>
    <p:sldLayoutId id="2147485475" r:id="rId13"/>
    <p:sldLayoutId id="2147485476" r:id="rId14"/>
    <p:sldLayoutId id="2147485477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1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1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2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40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698" indent="-1686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782" indent="-1651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664" indent="-1627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817" indent="-1639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464" indent="-17438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500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73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6786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398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1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13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232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406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603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311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288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437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79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30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fld id="{BAFC9F95-FC62-4769-A095-8D2D490F7992}" type="slidenum">
              <a:rPr lang="en-US" smtClean="0"/>
              <a:pPr defTabSz="89930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74" tIns="34289" rIns="67574" bIns="34289" rtlCol="0">
            <a:spAutoFit/>
          </a:bodyPr>
          <a:lstStyle/>
          <a:p>
            <a:pPr marL="172336" indent="-172336" defTabSz="89930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5313920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480" r:id="rId1"/>
    <p:sldLayoutId id="2147485481" r:id="rId2"/>
    <p:sldLayoutId id="2147485482" r:id="rId3"/>
    <p:sldLayoutId id="2147485483" r:id="rId4"/>
    <p:sldLayoutId id="2147485484" r:id="rId5"/>
    <p:sldLayoutId id="2147485485" r:id="rId6"/>
    <p:sldLayoutId id="2147485486" r:id="rId7"/>
    <p:sldLayoutId id="2147485487" r:id="rId8"/>
    <p:sldLayoutId id="2147485488" r:id="rId9"/>
    <p:sldLayoutId id="2147485489" r:id="rId10"/>
    <p:sldLayoutId id="2147485490" r:id="rId11"/>
    <p:sldLayoutId id="2147485491" r:id="rId12"/>
    <p:sldLayoutId id="2147485492" r:id="rId13"/>
    <p:sldLayoutId id="2147485493" r:id="rId14"/>
    <p:sldLayoutId id="2147485494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8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4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6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9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66" indent="-1687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961" indent="-1651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944" indent="-1628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208" indent="-1640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974" indent="-17445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146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052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721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05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863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41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65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96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31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178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029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7584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3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30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7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303">
              <a:defRPr/>
            </a:pPr>
            <a:fld id="{BAFC9F95-FC62-4769-A095-8D2D490F7992}" type="slidenum">
              <a:rPr lang="en-US" smtClean="0"/>
              <a:pPr defTabSz="89930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74" tIns="34289" rIns="67574" bIns="34289" rtlCol="0">
            <a:spAutoFit/>
          </a:bodyPr>
          <a:lstStyle/>
          <a:p>
            <a:pPr marL="172336" indent="-172336" defTabSz="89930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67952893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496" r:id="rId1"/>
    <p:sldLayoutId id="2147485497" r:id="rId2"/>
    <p:sldLayoutId id="2147485498" r:id="rId3"/>
    <p:sldLayoutId id="2147485499" r:id="rId4"/>
    <p:sldLayoutId id="2147485500" r:id="rId5"/>
    <p:sldLayoutId id="2147485501" r:id="rId6"/>
    <p:sldLayoutId id="2147485502" r:id="rId7"/>
    <p:sldLayoutId id="2147485503" r:id="rId8"/>
    <p:sldLayoutId id="2147485504" r:id="rId9"/>
    <p:sldLayoutId id="2147485505" r:id="rId10"/>
    <p:sldLayoutId id="2147485506" r:id="rId11"/>
    <p:sldLayoutId id="2147485507" r:id="rId12"/>
    <p:sldLayoutId id="2147485508" r:id="rId13"/>
    <p:sldLayoutId id="2147485509" r:id="rId14"/>
    <p:sldLayoutId id="2147485510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8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41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6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96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66" indent="-1687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961" indent="-1651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944" indent="-1628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208" indent="-1640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974" indent="-17445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146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052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721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053" indent="-17445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863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41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65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96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317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178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0291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7584" algn="l" defTabSz="67441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27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03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fld id="{BAFC9F95-FC62-4769-A095-8D2D490F7992}" type="slidenum">
              <a:rPr lang="en-US" smtClean="0"/>
              <a:pPr defTabSz="89903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56" tIns="34289" rIns="67556" bIns="34289" rtlCol="0">
            <a:spAutoFit/>
          </a:bodyPr>
          <a:lstStyle/>
          <a:p>
            <a:pPr marL="172288" indent="-172288" defTabSz="89903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35082431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5" r:id="rId13"/>
    <p:sldLayoutId id="2147485526" r:id="rId14"/>
    <p:sldLayoutId id="2147485527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5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2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3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57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18" indent="-16871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835" indent="-16514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746" indent="-16276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932" indent="-16395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614" indent="-17440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690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965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061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4297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55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2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357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571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8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566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58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774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7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36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36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365" tIns="34289" rIns="67365" bIns="34289" rtlCol="0">
            <a:spAutoFit/>
          </a:bodyPr>
          <a:lstStyle/>
          <a:p>
            <a:pPr marL="171780" indent="-17178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71890713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64" r:id="rId1"/>
    <p:sldLayoutId id="2147484565" r:id="rId2"/>
    <p:sldLayoutId id="2147484566" r:id="rId3"/>
    <p:sldLayoutId id="2147484567" r:id="rId4"/>
    <p:sldLayoutId id="2147484568" r:id="rId5"/>
    <p:sldLayoutId id="2147484569" r:id="rId6"/>
    <p:sldLayoutId id="2147484570" r:id="rId7"/>
    <p:sldLayoutId id="2147484571" r:id="rId8"/>
    <p:sldLayoutId id="2147484572" r:id="rId9"/>
    <p:sldLayoutId id="2147484573" r:id="rId10"/>
    <p:sldLayoutId id="2147484574" r:id="rId11"/>
    <p:sldLayoutId id="2147484575" r:id="rId12"/>
    <p:sldLayoutId id="2147484576" r:id="rId13"/>
    <p:sldLayoutId id="2147484577" r:id="rId14"/>
    <p:sldLayoutId id="2147484578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561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11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818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438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210" indent="-16821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2501" indent="-16463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8651" indent="-16225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6011" indent="-16344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1804" indent="-17389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7864" indent="-17389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4069" indent="-17389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0164" indent="-17389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6296" indent="-17389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5612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117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182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4380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0479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6089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2114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88252" algn="l" defTabSz="67211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3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51" name="think-cell Slide" r:id="rId24" imgW="270" imgH="270" progId="TCLayout.ActiveDocument.1">
                  <p:embed/>
                </p:oleObj>
              </mc:Choice>
              <mc:Fallback>
                <p:oleObj name="think-cell Slide" r:id="rId2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641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9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641"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9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641">
              <a:defRPr/>
            </a:pPr>
            <a:fld id="{BAFC9F95-FC62-4769-A095-8D2D490F7992}" type="slidenum">
              <a:rPr lang="en-US" smtClean="0"/>
              <a:pPr defTabSz="89964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96" tIns="34289" rIns="67596" bIns="34289" rtlCol="0">
            <a:spAutoFit/>
          </a:bodyPr>
          <a:lstStyle/>
          <a:p>
            <a:pPr marL="172396" indent="-172396" defTabSz="89964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20631350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529" r:id="rId1"/>
    <p:sldLayoutId id="2147485530" r:id="rId2"/>
    <p:sldLayoutId id="2147485531" r:id="rId3"/>
    <p:sldLayoutId id="2147485532" r:id="rId4"/>
    <p:sldLayoutId id="2147485533" r:id="rId5"/>
    <p:sldLayoutId id="2147485534" r:id="rId6"/>
    <p:sldLayoutId id="2147485535" r:id="rId7"/>
    <p:sldLayoutId id="2147485536" r:id="rId8"/>
    <p:sldLayoutId id="2147485537" r:id="rId9"/>
    <p:sldLayoutId id="2147485538" r:id="rId10"/>
    <p:sldLayoutId id="2147485539" r:id="rId11"/>
    <p:sldLayoutId id="2147485540" r:id="rId12"/>
    <p:sldLayoutId id="2147485541" r:id="rId13"/>
    <p:sldLayoutId id="2147485542" r:id="rId14"/>
    <p:sldLayoutId id="2147485543" r:id="rId15"/>
    <p:sldLayoutId id="2147485544" r:id="rId16"/>
    <p:sldLayoutId id="2147485545" r:id="rId17"/>
    <p:sldLayoutId id="2147485546" r:id="rId18"/>
    <p:sldLayoutId id="2147485547" r:id="rId19"/>
    <p:sldLayoutId id="2147485548" r:id="rId20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99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6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0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4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26" indent="-16882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118" indent="-16525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192" indent="-16287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553" indent="-16406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424" indent="-174513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3716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220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8546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5998" indent="-174513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998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658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032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462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6947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3943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1176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8597" algn="l" defTabSz="67465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4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75" name="think-cell Slide" r:id="rId25" imgW="270" imgH="270" progId="TCLayout.ActiveDocument.1">
                  <p:embed/>
                </p:oleObj>
              </mc:Choice>
              <mc:Fallback>
                <p:oleObj name="think-cell Slide" r:id="rId2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900001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900001"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900001">
              <a:defRPr/>
            </a:pPr>
            <a:fld id="{BAFC9F95-FC62-4769-A095-8D2D490F7992}" type="slidenum">
              <a:rPr lang="en-US" smtClean="0"/>
              <a:pPr defTabSz="90000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20" tIns="34289" rIns="67620" bIns="34289" rtlCol="0">
            <a:spAutoFit/>
          </a:bodyPr>
          <a:lstStyle/>
          <a:p>
            <a:pPr marL="172460" indent="-172460" defTabSz="90000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49152393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550" r:id="rId1"/>
    <p:sldLayoutId id="2147485551" r:id="rId2"/>
    <p:sldLayoutId id="2147485552" r:id="rId3"/>
    <p:sldLayoutId id="2147485553" r:id="rId4"/>
    <p:sldLayoutId id="2147485554" r:id="rId5"/>
    <p:sldLayoutId id="2147485555" r:id="rId6"/>
    <p:sldLayoutId id="2147485556" r:id="rId7"/>
    <p:sldLayoutId id="2147485557" r:id="rId8"/>
    <p:sldLayoutId id="2147485558" r:id="rId9"/>
    <p:sldLayoutId id="2147485559" r:id="rId10"/>
    <p:sldLayoutId id="2147485560" r:id="rId11"/>
    <p:sldLayoutId id="2147485561" r:id="rId12"/>
    <p:sldLayoutId id="2147485562" r:id="rId13"/>
    <p:sldLayoutId id="2147485563" r:id="rId14"/>
    <p:sldLayoutId id="2147485564" r:id="rId15"/>
    <p:sldLayoutId id="2147485565" r:id="rId16"/>
    <p:sldLayoutId id="2147485566" r:id="rId17"/>
    <p:sldLayoutId id="2147485567" r:id="rId18"/>
    <p:sldLayoutId id="2147485568" r:id="rId19"/>
    <p:sldLayoutId id="2147485569" r:id="rId20"/>
    <p:sldLayoutId id="2147485570" r:id="rId21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92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4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9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90" indent="-16889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286" indent="-16531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456" indent="-16293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921" indent="-16412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904" indent="-1745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32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96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942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700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14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92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43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99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761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475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212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9677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3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9" name="think-cell Slide" r:id="rId24" imgW="270" imgH="270" progId="TCLayout.ActiveDocument.1">
                  <p:embed/>
                </p:oleObj>
              </mc:Choice>
              <mc:Fallback>
                <p:oleObj name="think-cell Slide" r:id="rId2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4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4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46" tIns="34289" rIns="67646" bIns="34289" rtlCol="0">
            <a:spAutoFit/>
          </a:bodyPr>
          <a:lstStyle/>
          <a:p>
            <a:pPr marL="172528" indent="-1725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197200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572" r:id="rId1"/>
    <p:sldLayoutId id="2147485573" r:id="rId2"/>
    <p:sldLayoutId id="2147485574" r:id="rId3"/>
    <p:sldLayoutId id="2147485575" r:id="rId4"/>
    <p:sldLayoutId id="2147485576" r:id="rId5"/>
    <p:sldLayoutId id="2147485577" r:id="rId6"/>
    <p:sldLayoutId id="2147485578" r:id="rId7"/>
    <p:sldLayoutId id="2147485579" r:id="rId8"/>
    <p:sldLayoutId id="2147485580" r:id="rId9"/>
    <p:sldLayoutId id="2147485581" r:id="rId10"/>
    <p:sldLayoutId id="2147485582" r:id="rId11"/>
    <p:sldLayoutId id="2147485583" r:id="rId12"/>
    <p:sldLayoutId id="2147485584" r:id="rId13"/>
    <p:sldLayoutId id="2147485585" r:id="rId14"/>
    <p:sldLayoutId id="2147485586" r:id="rId15"/>
    <p:sldLayoutId id="2147485587" r:id="rId16"/>
    <p:sldLayoutId id="2147485588" r:id="rId17"/>
    <p:sldLayoutId id="2147485589" r:id="rId18"/>
    <p:sldLayoutId id="2147485590" r:id="rId19"/>
    <p:sldLayoutId id="2147485591" r:id="rId20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29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52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8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055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958" indent="-1689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465" indent="-1653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736" indent="-1630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0312" indent="-1641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7414" indent="-1746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970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2755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0361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8077" indent="-1746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295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5209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857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551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833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5626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3123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824" algn="l" defTabSz="67520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284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23197302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593" r:id="rId1"/>
    <p:sldLayoutId id="2147485594" r:id="rId2"/>
    <p:sldLayoutId id="2147485595" r:id="rId3"/>
    <p:sldLayoutId id="2147485596" r:id="rId4"/>
    <p:sldLayoutId id="2147485597" r:id="rId5"/>
    <p:sldLayoutId id="2147485598" r:id="rId6"/>
    <p:sldLayoutId id="2147485599" r:id="rId7"/>
    <p:sldLayoutId id="2147485600" r:id="rId8"/>
    <p:sldLayoutId id="2147485601" r:id="rId9"/>
    <p:sldLayoutId id="2147485602" r:id="rId10"/>
    <p:sldLayoutId id="2147485603" r:id="rId11"/>
    <p:sldLayoutId id="2147485604" r:id="rId12"/>
    <p:sldLayoutId id="2147485605" r:id="rId13"/>
    <p:sldLayoutId id="2147485606" r:id="rId14"/>
    <p:sldLayoutId id="2147485607" r:id="rId15"/>
    <p:sldLayoutId id="2147485608" r:id="rId16"/>
    <p:sldLayoutId id="2147485609" r:id="rId17"/>
    <p:sldLayoutId id="2147485610" r:id="rId18"/>
    <p:sldLayoutId id="2147485611" r:id="rId19"/>
    <p:sldLayoutId id="2147485612" r:id="rId20"/>
    <p:sldLayoutId id="2147485613" r:id="rId21"/>
    <p:sldLayoutId id="2147485614" r:id="rId22"/>
    <p:sldLayoutId id="2147485615" r:id="rId23"/>
    <p:sldLayoutId id="2147485616" r:id="rId24"/>
    <p:sldLayoutId id="2147485617" r:id="rId25"/>
    <p:sldLayoutId id="2147485618" r:id="rId26"/>
    <p:sldLayoutId id="2147485619" r:id="rId27"/>
    <p:sldLayoutId id="2147485620" r:id="rId28"/>
    <p:sldLayoutId id="2147485621" r:id="rId29"/>
    <p:sldLayoutId id="2147485622" r:id="rId30"/>
    <p:sldLayoutId id="2147485623" r:id="rId31"/>
    <p:sldLayoutId id="2147485624" r:id="rId32"/>
    <p:sldLayoutId id="2147485625" r:id="rId33"/>
    <p:sldLayoutId id="2147485627" r:id="rId34"/>
    <p:sldLayoutId id="2147485628" r:id="rId35"/>
    <p:sldLayoutId id="2147485629" r:id="rId36"/>
    <p:sldLayoutId id="2147485630" r:id="rId37"/>
    <p:sldLayoutId id="2147485631" r:id="rId38"/>
    <p:sldLayoutId id="2147485632" r:id="rId39"/>
    <p:sldLayoutId id="2147485633" r:id="rId40"/>
    <p:sldLayoutId id="2147485634" r:id="rId41"/>
    <p:sldLayoutId id="2147485635" r:id="rId42"/>
    <p:sldLayoutId id="2147485636" r:id="rId43"/>
    <p:sldLayoutId id="2147485637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4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28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4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559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842" indent="-22284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235" indent="-22760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193" indent="-21492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027" indent="-21649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367" indent="-23077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6377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2683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920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566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458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284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43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559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1727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8202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4751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098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3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305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4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305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305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305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48" tIns="44873" rIns="89748" bIns="44873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13172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39" r:id="rId1"/>
    <p:sldLayoutId id="2147485640" r:id="rId2"/>
    <p:sldLayoutId id="2147485641" r:id="rId3"/>
    <p:sldLayoutId id="2147485642" r:id="rId4"/>
    <p:sldLayoutId id="2147485643" r:id="rId5"/>
    <p:sldLayoutId id="2147485644" r:id="rId6"/>
    <p:sldLayoutId id="2147485645" r:id="rId7"/>
    <p:sldLayoutId id="2147485646" r:id="rId8"/>
    <p:sldLayoutId id="2147485647" r:id="rId9"/>
    <p:sldLayoutId id="2147485648" r:id="rId10"/>
    <p:sldLayoutId id="2147485649" r:id="rId11"/>
    <p:sldLayoutId id="2147485650" r:id="rId12"/>
    <p:sldLayoutId id="2147485651" r:id="rId13"/>
    <p:sldLayoutId id="2147485652" r:id="rId14"/>
    <p:sldLayoutId id="2147485654" r:id="rId15"/>
    <p:sldLayoutId id="2147485655" r:id="rId16"/>
    <p:sldLayoutId id="2147485656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86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772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665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54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156" indent="-22415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714" indent="-21780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458" indent="-21469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522" indent="-21621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264" indent="-23050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8402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4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6275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4946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86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728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665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5454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3962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287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1833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064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3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305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4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305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305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305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48" tIns="44873" rIns="89748" bIns="44873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305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05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58" r:id="rId1"/>
    <p:sldLayoutId id="2147485659" r:id="rId2"/>
    <p:sldLayoutId id="2147485660" r:id="rId3"/>
    <p:sldLayoutId id="2147485661" r:id="rId4"/>
    <p:sldLayoutId id="2147485662" r:id="rId5"/>
    <p:sldLayoutId id="2147485663" r:id="rId6"/>
    <p:sldLayoutId id="2147485664" r:id="rId7"/>
    <p:sldLayoutId id="2147485665" r:id="rId8"/>
    <p:sldLayoutId id="2147485666" r:id="rId9"/>
    <p:sldLayoutId id="2147485667" r:id="rId10"/>
    <p:sldLayoutId id="2147485668" r:id="rId11"/>
    <p:sldLayoutId id="2147485669" r:id="rId12"/>
    <p:sldLayoutId id="2147485670" r:id="rId13"/>
    <p:sldLayoutId id="2147485671" r:id="rId14"/>
    <p:sldLayoutId id="2147485672" r:id="rId15"/>
    <p:sldLayoutId id="2147485673" r:id="rId16"/>
    <p:sldLayoutId id="2147485674" r:id="rId17"/>
    <p:sldLayoutId id="2147485675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886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772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6657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5454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156" indent="-22415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714" indent="-21780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458" indent="-214692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522" indent="-21621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264" indent="-23050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8402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7344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6275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4946" indent="-224156" algn="l" defTabSz="89772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86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7728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6657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5454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3962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287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1833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0645" algn="l" defTabSz="8977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36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284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284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3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284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284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284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418923181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677" r:id="rId1"/>
    <p:sldLayoutId id="2147485678" r:id="rId2"/>
    <p:sldLayoutId id="2147485679" r:id="rId3"/>
    <p:sldLayoutId id="2147485680" r:id="rId4"/>
    <p:sldLayoutId id="2147485681" r:id="rId5"/>
    <p:sldLayoutId id="2147485682" r:id="rId6"/>
    <p:sldLayoutId id="2147485683" r:id="rId7"/>
    <p:sldLayoutId id="2147485684" r:id="rId8"/>
    <p:sldLayoutId id="2147485685" r:id="rId9"/>
    <p:sldLayoutId id="2147485686" r:id="rId10"/>
    <p:sldLayoutId id="2147485687" r:id="rId11"/>
    <p:sldLayoutId id="2147485688" r:id="rId12"/>
    <p:sldLayoutId id="2147485689" r:id="rId13"/>
    <p:sldLayoutId id="2147485690" r:id="rId14"/>
    <p:sldLayoutId id="2147485691" r:id="rId15"/>
    <p:sldLayoutId id="2147485692" r:id="rId16"/>
    <p:sldLayoutId id="2147485693" r:id="rId17"/>
    <p:sldLayoutId id="2147485694" r:id="rId18"/>
    <p:sldLayoutId id="2147485695" r:id="rId19"/>
    <p:sldLayoutId id="2147485696" r:id="rId20"/>
    <p:sldLayoutId id="2147485697" r:id="rId21"/>
    <p:sldLayoutId id="2147485698" r:id="rId22"/>
    <p:sldLayoutId id="2147485700" r:id="rId23"/>
    <p:sldLayoutId id="2147485701" r:id="rId24"/>
    <p:sldLayoutId id="2147485702" r:id="rId25"/>
    <p:sldLayoutId id="2147485703" r:id="rId26"/>
    <p:sldLayoutId id="2147485704" r:id="rId27"/>
    <p:sldLayoutId id="2147485705" r:id="rId28"/>
    <p:sldLayoutId id="2147485706" r:id="rId29"/>
    <p:sldLayoutId id="2147485707" r:id="rId30"/>
    <p:sldLayoutId id="2147485708" r:id="rId31"/>
    <p:sldLayoutId id="2147485709" r:id="rId32"/>
    <p:sldLayoutId id="2147485710" r:id="rId33"/>
    <p:sldLayoutId id="2147485711" r:id="rId34"/>
    <p:sldLayoutId id="2147485712" r:id="rId35"/>
    <p:sldLayoutId id="2147485713" r:id="rId36"/>
    <p:sldLayoutId id="2147485714" r:id="rId37"/>
    <p:sldLayoutId id="2147485715" r:id="rId38"/>
    <p:sldLayoutId id="2147485716" r:id="rId39"/>
    <p:sldLayoutId id="2147485717" r:id="rId40"/>
    <p:sldLayoutId id="2147485718" r:id="rId41"/>
    <p:sldLayoutId id="2147485719" r:id="rId42"/>
    <p:sldLayoutId id="2147485720" r:id="rId43"/>
    <p:sldLayoutId id="2147485721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4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284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4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559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842" indent="-22284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235" indent="-22760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193" indent="-21492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027" indent="-21649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367" indent="-23077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6377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2683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920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5664" indent="-23077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458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284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43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5599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1727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8202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4751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0980" algn="l" defTabSz="8928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099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099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06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606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0194" tIns="45097" rIns="90194" bIns="45097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0194" tIns="45097" rIns="90194" bIns="45097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9CA3C16B-2485-4A2D-9CF5-B96ED22483CE}"/>
              </a:ext>
            </a:extLst>
          </p:cNvPr>
          <p:cNvSpPr txBox="1"/>
          <p:nvPr/>
        </p:nvSpPr>
        <p:spPr>
          <a:xfrm>
            <a:off x="0" y="5000965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4760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723" r:id="rId1"/>
    <p:sldLayoutId id="2147485724" r:id="rId2"/>
    <p:sldLayoutId id="2147485725" r:id="rId3"/>
    <p:sldLayoutId id="2147485726" r:id="rId4"/>
    <p:sldLayoutId id="2147485727" r:id="rId5"/>
    <p:sldLayoutId id="2147485728" r:id="rId6"/>
    <p:sldLayoutId id="2147485729" r:id="rId7"/>
    <p:sldLayoutId id="2147485730" r:id="rId8"/>
    <p:sldLayoutId id="2147485731" r:id="rId9"/>
    <p:sldLayoutId id="2147485732" r:id="rId10"/>
    <p:sldLayoutId id="2147485733" r:id="rId11"/>
    <p:sldLayoutId id="2147485734" r:id="rId12"/>
    <p:sldLayoutId id="2147485735" r:id="rId13"/>
    <p:sldLayoutId id="2147485736" r:id="rId14"/>
    <p:sldLayoutId id="2147485737" r:id="rId15"/>
    <p:sldLayoutId id="2147485738" r:id="rId16"/>
    <p:sldLayoutId id="2147485739" r:id="rId17"/>
    <p:sldLayoutId id="2147485740" r:id="rId18"/>
    <p:sldLayoutId id="2147485741" r:id="rId19"/>
    <p:sldLayoutId id="2147485742" r:id="rId20"/>
    <p:sldLayoutId id="2147485743" r:id="rId21"/>
    <p:sldLayoutId id="2147485744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016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03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055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076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864" indent="-224864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5953" indent="-22962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5621" indent="-21692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7137" indent="-21851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83510" indent="-2328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33564" indent="-2328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3476" indent="-2328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33727" indent="-2328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83972" indent="-23280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165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383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0551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764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0570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0824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1037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1265" algn="l" defTabSz="9003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496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89814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fld id="{20FE3A23-B949-4828-A943-DC5D8F8A3399}" type="slidenum">
              <a:rPr lang="en-US" smtClean="0"/>
              <a:pPr defTabSz="673866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3866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89820" tIns="44909" rIns="89820" bIns="44909"/>
          <a:lstStyle/>
          <a:p>
            <a:pPr defTabSz="67386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386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32185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748" r:id="rId1"/>
    <p:sldLayoutId id="2147485749" r:id="rId2"/>
    <p:sldLayoutId id="2147485750" r:id="rId3"/>
    <p:sldLayoutId id="2147485751" r:id="rId4"/>
    <p:sldLayoutId id="2147485752" r:id="rId5"/>
    <p:sldLayoutId id="2147485753" r:id="rId6"/>
    <p:sldLayoutId id="2147485754" r:id="rId7"/>
    <p:sldLayoutId id="2147485755" r:id="rId8"/>
    <p:sldLayoutId id="2147485756" r:id="rId9"/>
    <p:sldLayoutId id="2147485757" r:id="rId10"/>
    <p:sldLayoutId id="2147485758" r:id="rId11"/>
    <p:sldLayoutId id="2147485759" r:id="rId12"/>
    <p:sldLayoutId id="2147485761" r:id="rId13"/>
    <p:sldLayoutId id="2147485762" r:id="rId14"/>
    <p:sldLayoutId id="2147485763" r:id="rId15"/>
    <p:sldLayoutId id="2147485764" r:id="rId16"/>
    <p:sldLayoutId id="2147485765" r:id="rId17"/>
    <p:sldLayoutId id="2147485766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480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60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42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214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785" indent="-222785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3218" indent="-21802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0698" indent="-21487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20066" indent="-216434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75668" indent="-23072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23805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1646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9772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67910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070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6075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236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2148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9859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7972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6124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4057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17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553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7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553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553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553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78" tIns="44888" rIns="89778" bIns="44888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553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553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767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68" r:id="rId1"/>
    <p:sldLayoutId id="2147485769" r:id="rId2"/>
    <p:sldLayoutId id="2147485770" r:id="rId3"/>
    <p:sldLayoutId id="2147485771" r:id="rId4"/>
    <p:sldLayoutId id="2147485772" r:id="rId5"/>
    <p:sldLayoutId id="2147485773" r:id="rId6"/>
    <p:sldLayoutId id="2147485774" r:id="rId7"/>
    <p:sldLayoutId id="2147485775" r:id="rId8"/>
    <p:sldLayoutId id="2147485776" r:id="rId9"/>
    <p:sldLayoutId id="2147485777" r:id="rId10"/>
    <p:sldLayoutId id="2147485778" r:id="rId11"/>
    <p:sldLayoutId id="2147485780" r:id="rId12"/>
    <p:sldLayoutId id="2147485783" r:id="rId13"/>
    <p:sldLayoutId id="2147485784" r:id="rId14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903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8066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715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612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246" indent="-22424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924" indent="-21789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788" indent="-21476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972" indent="-21630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849" indent="-23059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9324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8439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7535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6386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03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066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15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129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80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3880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003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1995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1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73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73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73" tIns="34289" rIns="67473" bIns="34289" rtlCol="0">
            <a:spAutoFit/>
          </a:bodyPr>
          <a:lstStyle/>
          <a:p>
            <a:pPr marL="172068" indent="-17206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4655994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80" r:id="rId1"/>
    <p:sldLayoutId id="2147484581" r:id="rId2"/>
    <p:sldLayoutId id="2147484582" r:id="rId3"/>
    <p:sldLayoutId id="2147484583" r:id="rId4"/>
    <p:sldLayoutId id="2147484584" r:id="rId5"/>
    <p:sldLayoutId id="2147484585" r:id="rId6"/>
    <p:sldLayoutId id="2147484586" r:id="rId7"/>
    <p:sldLayoutId id="2147484587" r:id="rId8"/>
    <p:sldLayoutId id="2147484588" r:id="rId9"/>
    <p:sldLayoutId id="2147484589" r:id="rId10"/>
    <p:sldLayoutId id="2147484590" r:id="rId11"/>
    <p:sldLayoutId id="2147484591" r:id="rId12"/>
    <p:sldLayoutId id="2147484592" r:id="rId13"/>
    <p:sldLayoutId id="2147484593" r:id="rId14"/>
    <p:sldLayoutId id="2147484594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26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330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98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75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98" indent="-1684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257" indent="-1649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839" indent="-1625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667" indent="-1637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964" indent="-17418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0600" indent="-1741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7407" indent="-1741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4052" indent="-1741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0832" indent="-1741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260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3305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982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756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503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9761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6338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3076" algn="l" defTabSz="67330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517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3553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89772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3553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3553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3553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78" tIns="44888" rIns="89778" bIns="44888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3553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3553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062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87" r:id="rId1"/>
    <p:sldLayoutId id="2147485788" r:id="rId2"/>
    <p:sldLayoutId id="2147485789" r:id="rId3"/>
    <p:sldLayoutId id="2147485790" r:id="rId4"/>
    <p:sldLayoutId id="2147485791" r:id="rId5"/>
    <p:sldLayoutId id="2147485792" r:id="rId6"/>
    <p:sldLayoutId id="2147485793" r:id="rId7"/>
    <p:sldLayoutId id="2147485794" r:id="rId8"/>
    <p:sldLayoutId id="2147485795" r:id="rId9"/>
    <p:sldLayoutId id="2147485796" r:id="rId10"/>
    <p:sldLayoutId id="2147485797" r:id="rId11"/>
    <p:sldLayoutId id="2147485798" r:id="rId12"/>
    <p:sldLayoutId id="2147485799" r:id="rId13"/>
    <p:sldLayoutId id="2147485800" r:id="rId14"/>
    <p:sldLayoutId id="2147485801" r:id="rId15"/>
    <p:sldLayoutId id="2147485802" r:id="rId16"/>
    <p:sldLayoutId id="2147485803" r:id="rId17"/>
    <p:sldLayoutId id="2147485804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4903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898066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47152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79612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4246" indent="-224246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2924" indent="-217895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1788" indent="-21476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0972" indent="-216308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74849" indent="-230594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69324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18439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67535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16386" indent="-224246" algn="l" defTabSz="89806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03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066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15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129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4802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3880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003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1995" algn="l" defTabSz="89806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317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69356361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806" r:id="rId1"/>
    <p:sldLayoutId id="2147485807" r:id="rId2"/>
    <p:sldLayoutId id="2147485808" r:id="rId3"/>
    <p:sldLayoutId id="2147485809" r:id="rId4"/>
    <p:sldLayoutId id="2147485810" r:id="rId5"/>
    <p:sldLayoutId id="2147485811" r:id="rId6"/>
    <p:sldLayoutId id="2147485812" r:id="rId7"/>
    <p:sldLayoutId id="2147485813" r:id="rId8"/>
    <p:sldLayoutId id="2147485814" r:id="rId9"/>
    <p:sldLayoutId id="2147485815" r:id="rId10"/>
    <p:sldLayoutId id="2147485816" r:id="rId11"/>
    <p:sldLayoutId id="2147485817" r:id="rId12"/>
    <p:sldLayoutId id="2147485818" r:id="rId13"/>
    <p:sldLayoutId id="2147485819" r:id="rId14"/>
    <p:sldLayoutId id="2147485820" r:id="rId15"/>
    <p:sldLayoutId id="2147485821" r:id="rId16"/>
    <p:sldLayoutId id="2147485822" r:id="rId17"/>
    <p:sldLayoutId id="2147485823" r:id="rId18"/>
    <p:sldLayoutId id="2147485824" r:id="rId19"/>
    <p:sldLayoutId id="2147485825" r:id="rId20"/>
    <p:sldLayoutId id="2147485826" r:id="rId21"/>
    <p:sldLayoutId id="2147485827" r:id="rId22"/>
    <p:sldLayoutId id="2147485829" r:id="rId23"/>
    <p:sldLayoutId id="2147485830" r:id="rId24"/>
    <p:sldLayoutId id="2147485831" r:id="rId25"/>
    <p:sldLayoutId id="2147485832" r:id="rId26"/>
    <p:sldLayoutId id="2147485833" r:id="rId27"/>
    <p:sldLayoutId id="2147485834" r:id="rId28"/>
    <p:sldLayoutId id="2147485835" r:id="rId29"/>
    <p:sldLayoutId id="2147485836" r:id="rId30"/>
    <p:sldLayoutId id="2147485837" r:id="rId31"/>
    <p:sldLayoutId id="2147485838" r:id="rId32"/>
    <p:sldLayoutId id="2147485839" r:id="rId33"/>
    <p:sldLayoutId id="2147485840" r:id="rId34"/>
    <p:sldLayoutId id="2147485841" r:id="rId35"/>
    <p:sldLayoutId id="2147485842" r:id="rId36"/>
    <p:sldLayoutId id="2147485843" r:id="rId37"/>
    <p:sldLayoutId id="2147485844" r:id="rId38"/>
    <p:sldLayoutId id="2147485845" r:id="rId39"/>
    <p:sldLayoutId id="2147485846" r:id="rId40"/>
    <p:sldLayoutId id="2147485847" r:id="rId41"/>
    <p:sldLayoutId id="2147485848" r:id="rId42"/>
    <p:sldLayoutId id="2147485849" r:id="rId43"/>
    <p:sldLayoutId id="2147485850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6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31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92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627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932" indent="-22293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445" indent="-22769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523" indent="-21499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477" indent="-21658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952" indent="-23086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7142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3605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028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692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623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3179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92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6274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256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9207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5921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231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317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37784159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852" r:id="rId1"/>
    <p:sldLayoutId id="2147485853" r:id="rId2"/>
    <p:sldLayoutId id="2147485854" r:id="rId3"/>
    <p:sldLayoutId id="2147485855" r:id="rId4"/>
    <p:sldLayoutId id="2147485856" r:id="rId5"/>
    <p:sldLayoutId id="2147485857" r:id="rId6"/>
    <p:sldLayoutId id="2147485858" r:id="rId7"/>
    <p:sldLayoutId id="2147485859" r:id="rId8"/>
    <p:sldLayoutId id="2147485860" r:id="rId9"/>
    <p:sldLayoutId id="2147485861" r:id="rId10"/>
    <p:sldLayoutId id="2147485862" r:id="rId11"/>
    <p:sldLayoutId id="2147485863" r:id="rId12"/>
    <p:sldLayoutId id="2147485864" r:id="rId13"/>
    <p:sldLayoutId id="2147485865" r:id="rId14"/>
    <p:sldLayoutId id="2147485866" r:id="rId15"/>
    <p:sldLayoutId id="2147485867" r:id="rId16"/>
    <p:sldLayoutId id="2147485868" r:id="rId17"/>
    <p:sldLayoutId id="2147485869" r:id="rId18"/>
    <p:sldLayoutId id="2147485870" r:id="rId19"/>
    <p:sldLayoutId id="2147485871" r:id="rId20"/>
    <p:sldLayoutId id="2147485872" r:id="rId21"/>
    <p:sldLayoutId id="2147485873" r:id="rId22"/>
    <p:sldLayoutId id="2147485875" r:id="rId23"/>
    <p:sldLayoutId id="2147485876" r:id="rId24"/>
    <p:sldLayoutId id="2147485877" r:id="rId25"/>
    <p:sldLayoutId id="2147485878" r:id="rId26"/>
    <p:sldLayoutId id="2147485879" r:id="rId27"/>
    <p:sldLayoutId id="2147485880" r:id="rId28"/>
    <p:sldLayoutId id="2147485881" r:id="rId29"/>
    <p:sldLayoutId id="2147485882" r:id="rId30"/>
    <p:sldLayoutId id="2147485883" r:id="rId31"/>
    <p:sldLayoutId id="2147485884" r:id="rId32"/>
    <p:sldLayoutId id="2147485885" r:id="rId33"/>
    <p:sldLayoutId id="2147485886" r:id="rId34"/>
    <p:sldLayoutId id="2147485887" r:id="rId35"/>
    <p:sldLayoutId id="2147485888" r:id="rId36"/>
    <p:sldLayoutId id="2147485889" r:id="rId37"/>
    <p:sldLayoutId id="2147485890" r:id="rId38"/>
    <p:sldLayoutId id="2147485891" r:id="rId39"/>
    <p:sldLayoutId id="2147485892" r:id="rId40"/>
    <p:sldLayoutId id="2147485893" r:id="rId41"/>
    <p:sldLayoutId id="2147485894" r:id="rId42"/>
    <p:sldLayoutId id="2147485895" r:id="rId43"/>
    <p:sldLayoutId id="2147485896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6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31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92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627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932" indent="-22293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445" indent="-22769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523" indent="-21499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477" indent="-21658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952" indent="-23086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7142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3605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028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692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623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3179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92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6274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256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9207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5921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231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496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89814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3866">
              <a:defRPr/>
            </a:pPr>
            <a:fld id="{20FE3A23-B949-4828-A943-DC5D8F8A3399}" type="slidenum">
              <a:rPr lang="en-US" smtClean="0"/>
              <a:pPr defTabSz="673866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3866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89820" tIns="44909" rIns="89820" bIns="44909"/>
          <a:lstStyle/>
          <a:p>
            <a:pPr defTabSz="67386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3866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445086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898" r:id="rId1"/>
    <p:sldLayoutId id="2147485899" r:id="rId2"/>
    <p:sldLayoutId id="2147485900" r:id="rId3"/>
    <p:sldLayoutId id="2147485901" r:id="rId4"/>
    <p:sldLayoutId id="2147485902" r:id="rId5"/>
    <p:sldLayoutId id="2147485903" r:id="rId6"/>
    <p:sldLayoutId id="2147485904" r:id="rId7"/>
    <p:sldLayoutId id="2147485905" r:id="rId8"/>
    <p:sldLayoutId id="2147485906" r:id="rId9"/>
    <p:sldLayoutId id="2147485907" r:id="rId10"/>
    <p:sldLayoutId id="2147485908" r:id="rId11"/>
    <p:sldLayoutId id="2147485909" r:id="rId12"/>
    <p:sldLayoutId id="2147485911" r:id="rId13"/>
    <p:sldLayoutId id="2147485912" r:id="rId14"/>
    <p:sldLayoutId id="2147485913" r:id="rId15"/>
    <p:sldLayoutId id="2147485914" r:id="rId16"/>
    <p:sldLayoutId id="2147485915" r:id="rId17"/>
    <p:sldLayoutId id="2147485916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480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60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42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214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785" indent="-222785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3218" indent="-21802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0698" indent="-21487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20066" indent="-216434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75668" indent="-23072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23805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1646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9772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67910" indent="-23165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8070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6075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236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2148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9859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87972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36124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84057" algn="l" defTabSz="8960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7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12"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620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620" tIns="34289" rIns="67620" bIns="34289" rtlCol="0">
            <a:spAutoFit/>
          </a:bodyPr>
          <a:lstStyle/>
          <a:p>
            <a:pPr marL="172460" indent="-17246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26463900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918" r:id="rId1"/>
    <p:sldLayoutId id="2147485919" r:id="rId2"/>
    <p:sldLayoutId id="2147485920" r:id="rId3"/>
    <p:sldLayoutId id="2147485921" r:id="rId4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14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92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24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99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890" indent="-16889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286" indent="-16531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1456" indent="-16293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9921" indent="-16412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6904" indent="-1745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432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1964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942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7006" indent="-1745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14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92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2432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99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761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4759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2120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9677" algn="l" defTabSz="67492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36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8921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4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8921">
              <a:defRPr/>
            </a:pPr>
            <a:fld id="{BAFC9F95-FC62-4769-A095-8D2D490F7992}" type="slidenum">
              <a:rPr lang="en-US" smtClean="0"/>
              <a:pPr defTabSz="898921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48" tIns="34289" rIns="67548" bIns="34289" rtlCol="0">
            <a:spAutoFit/>
          </a:bodyPr>
          <a:lstStyle/>
          <a:p>
            <a:pPr marL="172268" indent="-172268" defTabSz="898921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23963061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924" r:id="rId1"/>
    <p:sldLayoutId id="2147485925" r:id="rId2"/>
    <p:sldLayoutId id="2147485926" r:id="rId3"/>
    <p:sldLayoutId id="2147485927" r:id="rId4"/>
    <p:sldLayoutId id="2147485928" r:id="rId5"/>
    <p:sldLayoutId id="2147485929" r:id="rId6"/>
    <p:sldLayoutId id="2147485930" r:id="rId7"/>
    <p:sldLayoutId id="2147485931" r:id="rId8"/>
    <p:sldLayoutId id="2147485932" r:id="rId9"/>
    <p:sldLayoutId id="2147485933" r:id="rId10"/>
    <p:sldLayoutId id="2147485934" r:id="rId11"/>
    <p:sldLayoutId id="2147485935" r:id="rId12"/>
    <p:sldLayoutId id="2147485936" r:id="rId13"/>
    <p:sldLayoutId id="2147485937" r:id="rId14"/>
    <p:sldLayoutId id="2147485938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1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1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2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40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698" indent="-1686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782" indent="-1651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664" indent="-1627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817" indent="-1639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464" indent="-17438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500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73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6786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3982" indent="-1743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1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130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232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406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603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311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288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437" algn="l" defTabSz="6741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58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5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5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58" tIns="34289" rIns="67458" bIns="34289" rtlCol="0">
            <a:spAutoFit/>
          </a:bodyPr>
          <a:lstStyle/>
          <a:p>
            <a:pPr marL="172028" indent="-1720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94584558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941" r:id="rId1"/>
    <p:sldLayoutId id="2147485942" r:id="rId2"/>
    <p:sldLayoutId id="2147485943" r:id="rId3"/>
    <p:sldLayoutId id="2147485944" r:id="rId4"/>
    <p:sldLayoutId id="2147485945" r:id="rId5"/>
    <p:sldLayoutId id="2147485946" r:id="rId6"/>
    <p:sldLayoutId id="2147485947" r:id="rId7"/>
    <p:sldLayoutId id="2147485948" r:id="rId8"/>
    <p:sldLayoutId id="2147485949" r:id="rId9"/>
    <p:sldLayoutId id="2147485950" r:id="rId10"/>
    <p:sldLayoutId id="2147485951" r:id="rId11"/>
    <p:sldLayoutId id="2147485952" r:id="rId12"/>
    <p:sldLayoutId id="2147485953" r:id="rId13"/>
    <p:sldLayoutId id="2147485954" r:id="rId14"/>
    <p:sldLayoutId id="2147485955" r:id="rId15"/>
    <p:sldLayoutId id="2147485956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1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314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7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42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58" indent="-1684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152" indent="-1648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674" indent="-1625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437" indent="-1636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664" indent="-1741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0220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694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351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0202" indent="-1741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17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3140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732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426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083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9251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5748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2406" algn="l" defTabSz="67314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00" name="think-cell Slide" r:id="rId19" imgW="270" imgH="270" progId="TCLayout.ActiveDocument.1">
                  <p:embed/>
                </p:oleObj>
              </mc:Choice>
              <mc:Fallback>
                <p:oleObj name="think-cell Slid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defTabSz="899033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55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 defTabSz="899033">
              <a:defRPr/>
            </a:pPr>
            <a:fld id="{BAFC9F95-FC62-4769-A095-8D2D490F7992}" type="slidenum">
              <a:rPr lang="en-US" smtClean="0"/>
              <a:pPr defTabSz="899033"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556" tIns="34289" rIns="67556" bIns="34289" rtlCol="0">
            <a:spAutoFit/>
          </a:bodyPr>
          <a:lstStyle/>
          <a:p>
            <a:pPr marL="172288" indent="-172288" defTabSz="899033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67460006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  <p:sldLayoutId id="2147485970" r:id="rId12"/>
    <p:sldLayoutId id="2147485972" r:id="rId13"/>
    <p:sldLayoutId id="2147485973" r:id="rId14"/>
    <p:sldLayoutId id="2147485974" r:id="rId15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75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42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13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857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718" indent="-16871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835" indent="-16514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0746" indent="-16276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8932" indent="-16395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5614" indent="-17440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2690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9965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7061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34297" indent="-17440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55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42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1357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8571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581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2566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9583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6774" algn="l" defTabSz="674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08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084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0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604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0224" tIns="45112" rIns="90224" bIns="45112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0224" tIns="45112" rIns="90224" bIns="45112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9CA3C16B-2485-4A2D-9CF5-B96ED22483CE}"/>
              </a:ext>
            </a:extLst>
          </p:cNvPr>
          <p:cNvSpPr txBox="1"/>
          <p:nvPr/>
        </p:nvSpPr>
        <p:spPr>
          <a:xfrm>
            <a:off x="0" y="5000950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86246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5976" r:id="rId1"/>
    <p:sldLayoutId id="2147485977" r:id="rId2"/>
    <p:sldLayoutId id="2147485978" r:id="rId3"/>
    <p:sldLayoutId id="2147485979" r:id="rId4"/>
    <p:sldLayoutId id="2147485980" r:id="rId5"/>
    <p:sldLayoutId id="2147485981" r:id="rId6"/>
    <p:sldLayoutId id="2147485982" r:id="rId7"/>
    <p:sldLayoutId id="2147485983" r:id="rId8"/>
    <p:sldLayoutId id="2147485984" r:id="rId9"/>
    <p:sldLayoutId id="2147485985" r:id="rId10"/>
    <p:sldLayoutId id="2147485986" r:id="rId11"/>
    <p:sldLayoutId id="2147485987" r:id="rId12"/>
    <p:sldLayoutId id="2147485988" r:id="rId13"/>
    <p:sldLayoutId id="2147485989" r:id="rId14"/>
    <p:sldLayoutId id="2147485990" r:id="rId15"/>
    <p:sldLayoutId id="2147485991" r:id="rId16"/>
    <p:sldLayoutId id="2147485992" r:id="rId17"/>
    <p:sldLayoutId id="2147485993" r:id="rId18"/>
    <p:sldLayoutId id="2147485994" r:id="rId19"/>
    <p:sldLayoutId id="2147485995" r:id="rId20"/>
    <p:sldLayoutId id="2147485996" r:id="rId21"/>
    <p:sldLayoutId id="2147485997" r:id="rId22"/>
    <p:sldLayoutId id="2147485998" r:id="rId23"/>
    <p:sldLayoutId id="2147485999" r:id="rId24"/>
    <p:sldLayoutId id="2147486001" r:id="rId25"/>
    <p:sldLayoutId id="2147486002" r:id="rId26"/>
    <p:sldLayoutId id="2147486003" r:id="rId27"/>
    <p:sldLayoutId id="2147486004" r:id="rId28"/>
    <p:sldLayoutId id="2147486005" r:id="rId29"/>
    <p:sldLayoutId id="2147486006" r:id="rId30"/>
    <p:sldLayoutId id="2147486007" r:id="rId31"/>
    <p:sldLayoutId id="2147486008" r:id="rId32"/>
    <p:sldLayoutId id="2147486009" r:id="rId33"/>
    <p:sldLayoutId id="2147486010" r:id="rId34"/>
    <p:sldLayoutId id="2147486011" r:id="rId35"/>
    <p:sldLayoutId id="2147486012" r:id="rId36"/>
    <p:sldLayoutId id="2147486013" r:id="rId37"/>
    <p:sldLayoutId id="2147486014" r:id="rId38"/>
    <p:sldLayoutId id="2147486015" r:id="rId39"/>
    <p:sldLayoutId id="2147486016" r:id="rId40"/>
    <p:sldLayoutId id="2147486017" r:id="rId41"/>
    <p:sldLayoutId id="2147486018" r:id="rId42"/>
    <p:sldLayoutId id="2147486019" r:id="rId43"/>
    <p:sldLayoutId id="2147486020" r:id="rId44"/>
    <p:sldLayoutId id="2147486021" r:id="rId45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033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072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104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14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954" indent="-224954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6163" indent="-22971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5958" indent="-217016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7587" indent="-21860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84095" indent="-23289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34329" indent="-23289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4406" indent="-23289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34822" indent="-23289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85232" indent="-23289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330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721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1046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1439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1410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1837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2207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2615" algn="l" defTabSz="9007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421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3179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3179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511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3179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3179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3179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486902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  <p:sldLayoutId id="2147486036" r:id="rId12"/>
    <p:sldLayoutId id="2147486037" r:id="rId13"/>
    <p:sldLayoutId id="2147486038" r:id="rId14"/>
    <p:sldLayoutId id="2147486039" r:id="rId15"/>
    <p:sldLayoutId id="2147486040" r:id="rId16"/>
    <p:sldLayoutId id="2147486041" r:id="rId17"/>
    <p:sldLayoutId id="2147486042" r:id="rId18"/>
    <p:sldLayoutId id="2147486043" r:id="rId19"/>
    <p:sldLayoutId id="2147486044" r:id="rId20"/>
    <p:sldLayoutId id="2147486045" r:id="rId21"/>
    <p:sldLayoutId id="2147486046" r:id="rId22"/>
    <p:sldLayoutId id="2147486048" r:id="rId23"/>
    <p:sldLayoutId id="2147486049" r:id="rId24"/>
    <p:sldLayoutId id="2147486050" r:id="rId25"/>
    <p:sldLayoutId id="2147486051" r:id="rId26"/>
    <p:sldLayoutId id="2147486052" r:id="rId27"/>
    <p:sldLayoutId id="2147486053" r:id="rId28"/>
    <p:sldLayoutId id="2147486054" r:id="rId29"/>
    <p:sldLayoutId id="2147486055" r:id="rId30"/>
    <p:sldLayoutId id="2147486056" r:id="rId31"/>
    <p:sldLayoutId id="2147486057" r:id="rId32"/>
    <p:sldLayoutId id="2147486058" r:id="rId33"/>
    <p:sldLayoutId id="2147486059" r:id="rId34"/>
    <p:sldLayoutId id="2147486060" r:id="rId35"/>
    <p:sldLayoutId id="2147486061" r:id="rId36"/>
    <p:sldLayoutId id="2147486062" r:id="rId37"/>
    <p:sldLayoutId id="2147486063" r:id="rId38"/>
    <p:sldLayoutId id="2147486064" r:id="rId39"/>
    <p:sldLayoutId id="2147486065" r:id="rId40"/>
    <p:sldLayoutId id="2147486066" r:id="rId41"/>
    <p:sldLayoutId id="2147486067" r:id="rId42"/>
    <p:sldLayoutId id="2147486068" r:id="rId43"/>
    <p:sldLayoutId id="2147486069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66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31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992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627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932" indent="-222932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1445" indent="-22769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8523" indent="-21499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7477" indent="-216581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0952" indent="-23086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7142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63605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1028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56924" indent="-23086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6623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3179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92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6274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32560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9207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25921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72315" algn="l" defTabSz="89317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6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85"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44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44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445" tIns="34289" rIns="67445" bIns="34289" rtlCol="0">
            <a:spAutoFit/>
          </a:bodyPr>
          <a:lstStyle/>
          <a:p>
            <a:pPr marL="171992" indent="-17199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4893803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597" r:id="rId1"/>
    <p:sldLayoutId id="2147484598" r:id="rId2"/>
    <p:sldLayoutId id="2147484600" r:id="rId3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608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299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0950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4612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8422" indent="-16842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3058" indent="-16485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69525" indent="-16246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17230" indent="-16366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3394" indent="-17410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19878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56524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193026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29635" indent="-17410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6089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2992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9507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6129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82705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18792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5217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91803" algn="l" defTabSz="6729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07"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71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71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718" tIns="34289" rIns="67718" bIns="34289" rtlCol="0">
            <a:spAutoFit/>
          </a:bodyPr>
          <a:lstStyle/>
          <a:p>
            <a:pPr marL="172720" indent="-17272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1067430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071" r:id="rId1"/>
    <p:sldLayoutId id="2147486072" r:id="rId2"/>
    <p:sldLayoutId id="2147486074" r:id="rId3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72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602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40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213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150" indent="-16915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4969" indent="-16557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2528" indent="-16319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1416" indent="-16438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8854" indent="-17483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6794" indent="-1748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4986" indent="-1748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3001" indent="-1748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1101" indent="-17483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727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6025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4057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2135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0349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8074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5955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4064" algn="l" defTabSz="67602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30"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734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734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734" tIns="34289" rIns="67734" bIns="34289" rtlCol="0">
            <a:spAutoFit/>
          </a:bodyPr>
          <a:lstStyle/>
          <a:p>
            <a:pPr marL="172764" indent="-172764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84742014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077" r:id="rId1"/>
    <p:sldLayoutId id="2147486078" r:id="rId2"/>
    <p:sldLayoutId id="2147486079" r:id="rId3"/>
    <p:sldLayoutId id="2147486080" r:id="rId4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782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621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43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249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194" indent="-16919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5084" indent="-16562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2710" indent="-16324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1669" indent="-16443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89184" indent="-174881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7212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5498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3606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1794" indent="-17488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7826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6212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4332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2498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0811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28635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6604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4807" algn="l" defTabSz="67621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426020" y="196176"/>
            <a:ext cx="8279943" cy="622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714" y="931073"/>
            <a:ext cx="8267136" cy="3612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656" y="4824269"/>
            <a:ext cx="260349" cy="114299"/>
          </a:xfrm>
          <a:prstGeom prst="rect">
            <a:avLst/>
          </a:prstGeom>
        </p:spPr>
        <p:txBody>
          <a:bodyPr vert="horz" lIns="0" tIns="0" rIns="90306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>
                <a:solidFill>
                  <a:srgbClr val="000000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532" y="4819510"/>
            <a:ext cx="914401" cy="11429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endParaRPr dirty="0">
              <a:solidFill>
                <a:srgbClr val="000000">
                  <a:lumMod val="60000"/>
                  <a:lumOff val="40000"/>
                </a:srgbClr>
              </a:solidFill>
            </a:endParaRPr>
          </a:p>
        </p:txBody>
      </p:sp>
      <p:sp>
        <p:nvSpPr>
          <p:cNvPr id="2" name="fl" descr="                                              Internal Use - Confidential &#10;&#10;"/>
          <p:cNvSpPr txBox="1"/>
          <p:nvPr/>
        </p:nvSpPr>
        <p:spPr>
          <a:xfrm>
            <a:off x="0" y="4516120"/>
            <a:ext cx="9144000" cy="0"/>
          </a:xfrm>
          <a:prstGeom prst="rect">
            <a:avLst/>
          </a:prstGeom>
          <a:noFill/>
        </p:spPr>
        <p:txBody>
          <a:bodyPr vert="horz" wrap="none" lIns="90312" tIns="45156" rIns="90312" bIns="45156" rtlCol="0"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r>
              <a:rPr lang="en-US" sz="1000">
                <a:solidFill>
                  <a:srgbClr val="808080"/>
                </a:solidFill>
                <a:latin typeface="arial" panose="020B0604020202020204" pitchFamily="34" charset="0"/>
              </a:rPr>
              <a:t>                                              Internal Use - Confidential 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1000">
              <a:solidFill>
                <a:srgbClr val="808080"/>
              </a:solidFill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endParaRPr lang="en-US" sz="1000" dirty="0" err="1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3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698BFCAC-85DF-45BD-8B6A-618F6B9C95D2}"/>
              </a:ext>
            </a:extLst>
          </p:cNvPr>
          <p:cNvSpPr txBox="1"/>
          <p:nvPr userDrawn="1"/>
        </p:nvSpPr>
        <p:spPr>
          <a:xfrm>
            <a:off x="0" y="4949519"/>
            <a:ext cx="1028784" cy="19398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9224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083" r:id="rId1"/>
    <p:sldLayoutId id="2147486084" r:id="rId2"/>
    <p:sldLayoutId id="2147486085" r:id="rId3"/>
    <p:sldLayoutId id="2147486086" r:id="rId4"/>
    <p:sldLayoutId id="2147486087" r:id="rId5"/>
    <p:sldLayoutId id="2147486088" r:id="rId6"/>
    <p:sldLayoutId id="2147486089" r:id="rId7"/>
    <p:sldLayoutId id="2147486090" r:id="rId8"/>
    <p:sldLayoutId id="2147486091" r:id="rId9"/>
  </p:sldLayoutIdLst>
  <p:transition spd="med">
    <p:wipe dir="r"/>
  </p:transition>
  <p:hf sldNum="0"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cap="none" baseline="0">
          <a:solidFill>
            <a:schemeClr val="accent1"/>
          </a:solidFill>
          <a:latin typeface="Museo For Dell" pitchFamily="2" charset="0"/>
          <a:ea typeface="Museo For Dell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075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159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232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318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5186" indent="-225186" algn="l" rtl="0" eaLnBrk="1" fontAlgn="base" hangingPunct="1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1800">
          <a:solidFill>
            <a:schemeClr val="tx1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66705" indent="-22042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Sans For Dell" pitchFamily="2" charset="0"/>
        <a:buChar char="–"/>
        <a:defRPr sz="16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2pPr>
      <a:lvl3pPr marL="896833" indent="-217253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Sans For Dell" pitchFamily="2" charset="0"/>
        <a:buChar char="›"/>
        <a:defRPr sz="14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3pPr>
      <a:lvl4pPr marL="1228751" indent="-21884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585610" indent="-2331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36309" indent="-2331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6816" indent="-2331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37679" indent="-2331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88499" indent="-2331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759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1594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2327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3185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3585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4460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5245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6116" algn="l" defTabSz="9015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52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78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78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785" tIns="34289" rIns="67785" bIns="34289" rtlCol="0">
            <a:spAutoFit/>
          </a:bodyPr>
          <a:lstStyle/>
          <a:p>
            <a:pPr marL="172900" indent="-17290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2900" indent="-17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77318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093" r:id="rId1"/>
    <p:sldLayoutId id="2147486094" r:id="rId2"/>
    <p:sldLayoutId id="2147486095" r:id="rId3"/>
    <p:sldLayoutId id="2147486096" r:id="rId4"/>
    <p:sldLayoutId id="2147486097" r:id="rId5"/>
    <p:sldLayoutId id="2147486098" r:id="rId6"/>
    <p:sldLayoutId id="2147486099" r:id="rId7"/>
    <p:sldLayoutId id="2147486100" r:id="rId8"/>
    <p:sldLayoutId id="2147486101" r:id="rId9"/>
    <p:sldLayoutId id="2147486102" r:id="rId10"/>
    <p:sldLayoutId id="2147486103" r:id="rId11"/>
    <p:sldLayoutId id="2147486104" r:id="rId12"/>
    <p:sldLayoutId id="2147486105" r:id="rId13"/>
    <p:sldLayoutId id="2147486106" r:id="rId14"/>
    <p:sldLayoutId id="2147486107" r:id="rId15"/>
    <p:sldLayoutId id="2147486108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81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67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518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362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330" indent="-16933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5441" indent="-16575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3271" indent="-16337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2451" indent="-16456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0204" indent="-17501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8504" indent="-17501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7079" indent="-17501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5476" indent="-17501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3936" indent="-17501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8132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6790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5186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3620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2239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0369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68610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7101" algn="l" defTabSz="6767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76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83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83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838" tIns="34289" rIns="67838" bIns="34289" rtlCol="0">
            <a:spAutoFit/>
          </a:bodyPr>
          <a:lstStyle/>
          <a:p>
            <a:pPr marL="173040" indent="-17304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040" indent="-17304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0131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110" r:id="rId1"/>
    <p:sldLayoutId id="2147486111" r:id="rId2"/>
    <p:sldLayoutId id="2147486112" r:id="rId3"/>
    <p:sldLayoutId id="2147486113" r:id="rId4"/>
    <p:sldLayoutId id="2147486114" r:id="rId5"/>
    <p:sldLayoutId id="2147486115" r:id="rId6"/>
    <p:sldLayoutId id="2147486116" r:id="rId7"/>
    <p:sldLayoutId id="2147486117" r:id="rId8"/>
    <p:sldLayoutId id="2147486118" r:id="rId9"/>
    <p:sldLayoutId id="2147486119" r:id="rId10"/>
    <p:sldLayoutId id="2147486120" r:id="rId11"/>
    <p:sldLayoutId id="2147486121" r:id="rId12"/>
    <p:sldLayoutId id="2147486122" r:id="rId13"/>
    <p:sldLayoutId id="2147486123" r:id="rId14"/>
    <p:sldLayoutId id="2147486124" r:id="rId15"/>
    <p:sldLayoutId id="2147486125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844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738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607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47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470" indent="-16947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5808" indent="-16589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3848" indent="-16351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3256" indent="-16470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1254" indent="-17517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29834" indent="-1751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68706" indent="-1751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7401" indent="-1751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6141" indent="-17517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8447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7385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6078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4775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3709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2154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0675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09464" algn="l" defTabSz="6773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8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892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892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892" tIns="34289" rIns="67892" bIns="34289" rtlCol="0">
            <a:spAutoFit/>
          </a:bodyPr>
          <a:lstStyle/>
          <a:p>
            <a:pPr marL="173184" indent="-173184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184" indent="-17318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531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127" r:id="rId1"/>
    <p:sldLayoutId id="2147486128" r:id="rId2"/>
    <p:sldLayoutId id="2147486129" r:id="rId3"/>
    <p:sldLayoutId id="2147486130" r:id="rId4"/>
    <p:sldLayoutId id="2147486131" r:id="rId5"/>
    <p:sldLayoutId id="2147486132" r:id="rId6"/>
    <p:sldLayoutId id="2147486133" r:id="rId7"/>
    <p:sldLayoutId id="2147486134" r:id="rId8"/>
    <p:sldLayoutId id="2147486135" r:id="rId9"/>
    <p:sldLayoutId id="2147486136" r:id="rId10"/>
    <p:sldLayoutId id="2147486137" r:id="rId11"/>
    <p:sldLayoutId id="2147486138" r:id="rId12"/>
    <p:sldLayoutId id="2147486139" r:id="rId13"/>
    <p:sldLayoutId id="2147486140" r:id="rId14"/>
    <p:sldLayoutId id="2147486141" r:id="rId15"/>
    <p:sldLayoutId id="2147486142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877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799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699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599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614" indent="-16961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6186" indent="-16604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4442" indent="-16366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4084" indent="-16485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2334" indent="-17533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1202" indent="-17533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0380" indent="-17533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09381" indent="-17533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48409" indent="-17533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8771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7997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6996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5994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5221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3990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2799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11894" algn="l" defTabSz="67799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22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7949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7949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7949" tIns="34289" rIns="67949" bIns="34289" rtlCol="0">
            <a:spAutoFit/>
          </a:bodyPr>
          <a:lstStyle/>
          <a:p>
            <a:pPr marL="173336" indent="-173336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336" indent="-17333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40621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144" r:id="rId1"/>
    <p:sldLayoutId id="2147486145" r:id="rId2"/>
    <p:sldLayoutId id="2147486146" r:id="rId3"/>
    <p:sldLayoutId id="2147486147" r:id="rId4"/>
    <p:sldLayoutId id="2147486148" r:id="rId5"/>
    <p:sldLayoutId id="2147486149" r:id="rId6"/>
    <p:sldLayoutId id="2147486150" r:id="rId7"/>
    <p:sldLayoutId id="2147486151" r:id="rId8"/>
    <p:sldLayoutId id="2147486152" r:id="rId9"/>
    <p:sldLayoutId id="2147486153" r:id="rId10"/>
    <p:sldLayoutId id="2147486154" r:id="rId11"/>
    <p:sldLayoutId id="2147486155" r:id="rId12"/>
    <p:sldLayoutId id="2147486156" r:id="rId13"/>
    <p:sldLayoutId id="2147486157" r:id="rId14"/>
    <p:sldLayoutId id="2147486158" r:id="rId15"/>
    <p:sldLayoutId id="2147486159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91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864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796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728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766" indent="-16976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6585" indent="-16619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5072" indent="-16381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4958" indent="-16500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3474" indent="-17551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2646" indent="-1755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2147" indent="-1755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1471" indent="-1755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50803" indent="-175510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9113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8643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7965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7286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6817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5928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5042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14459" algn="l" defTabSz="67864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5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007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007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007" tIns="34289" rIns="68007" bIns="34289" rtlCol="0">
            <a:spAutoFit/>
          </a:bodyPr>
          <a:lstStyle/>
          <a:p>
            <a:pPr marL="173492" indent="-17349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492" indent="-17349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42728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161" r:id="rId1"/>
    <p:sldLayoutId id="2147486162" r:id="rId2"/>
    <p:sldLayoutId id="2147486163" r:id="rId3"/>
    <p:sldLayoutId id="2147486164" r:id="rId4"/>
    <p:sldLayoutId id="2147486165" r:id="rId5"/>
    <p:sldLayoutId id="2147486166" r:id="rId6"/>
    <p:sldLayoutId id="2147486167" r:id="rId7"/>
    <p:sldLayoutId id="2147486168" r:id="rId8"/>
    <p:sldLayoutId id="2147486169" r:id="rId9"/>
    <p:sldLayoutId id="2147486170" r:id="rId10"/>
    <p:sldLayoutId id="2147486171" r:id="rId11"/>
    <p:sldLayoutId id="2147486172" r:id="rId12"/>
    <p:sldLayoutId id="2147486173" r:id="rId13"/>
    <p:sldLayoutId id="2147486174" r:id="rId14"/>
    <p:sldLayoutId id="2147486175" r:id="rId15"/>
    <p:sldLayoutId id="2147486176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3946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7930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1896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5861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69922" indent="-16992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6995" indent="-16635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5735" indent="-16396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5855" indent="-16516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4644" indent="-17568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4128" indent="-1756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3961" indent="-1756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3616" indent="-1756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53260" indent="-17568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39464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79306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18960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8612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8455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7917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382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17107" algn="l" defTabSz="6793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8223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172496399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178" r:id="rId1"/>
    <p:sldLayoutId id="2147486179" r:id="rId2"/>
    <p:sldLayoutId id="2147486180" r:id="rId3"/>
    <p:sldLayoutId id="2147486181" r:id="rId4"/>
    <p:sldLayoutId id="2147486182" r:id="rId5"/>
    <p:sldLayoutId id="2147486183" r:id="rId6"/>
    <p:sldLayoutId id="2147486184" r:id="rId7"/>
    <p:sldLayoutId id="2147486185" r:id="rId8"/>
    <p:sldLayoutId id="2147486186" r:id="rId9"/>
    <p:sldLayoutId id="2147486187" r:id="rId10"/>
    <p:sldLayoutId id="2147486188" r:id="rId11"/>
    <p:sldLayoutId id="2147486189" r:id="rId12"/>
    <p:sldLayoutId id="2147486190" r:id="rId13"/>
    <p:sldLayoutId id="2147486191" r:id="rId14"/>
    <p:sldLayoutId id="2147486192" r:id="rId15"/>
    <p:sldLayoutId id="2147486193" r:id="rId16"/>
    <p:sldLayoutId id="2147486194" r:id="rId17"/>
    <p:sldLayoutId id="2147486195" r:id="rId18"/>
    <p:sldLayoutId id="2147486196" r:id="rId19"/>
    <p:sldLayoutId id="2147486197" r:id="rId20"/>
    <p:sldLayoutId id="2147486198" r:id="rId21"/>
    <p:sldLayoutId id="2147486199" r:id="rId22"/>
    <p:sldLayoutId id="2147486201" r:id="rId23"/>
    <p:sldLayoutId id="2147486202" r:id="rId24"/>
    <p:sldLayoutId id="2147486203" r:id="rId25"/>
    <p:sldLayoutId id="2147486204" r:id="rId26"/>
    <p:sldLayoutId id="2147486205" r:id="rId27"/>
    <p:sldLayoutId id="2147486206" r:id="rId28"/>
    <p:sldLayoutId id="2147486207" r:id="rId29"/>
    <p:sldLayoutId id="2147486208" r:id="rId30"/>
    <p:sldLayoutId id="2147486209" r:id="rId31"/>
    <p:sldLayoutId id="2147486210" r:id="rId32"/>
    <p:sldLayoutId id="2147486211" r:id="rId33"/>
    <p:sldLayoutId id="2147486212" r:id="rId34"/>
    <p:sldLayoutId id="2147486213" r:id="rId35"/>
    <p:sldLayoutId id="2147486214" r:id="rId36"/>
    <p:sldLayoutId id="2147486215" r:id="rId37"/>
    <p:sldLayoutId id="2147486216" r:id="rId38"/>
    <p:sldLayoutId id="2147486217" r:id="rId39"/>
    <p:sldLayoutId id="2147486218" r:id="rId40"/>
    <p:sldLayoutId id="2147486219" r:id="rId41"/>
    <p:sldLayoutId id="2147486220" r:id="rId42"/>
    <p:sldLayoutId id="2147486221" r:id="rId43"/>
    <p:sldLayoutId id="2147486222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91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82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73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64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288" indent="-22428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4609" indent="-22904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3495" indent="-2163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4257" indent="-21793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9766" indent="-2322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866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7524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6719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590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10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22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38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44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19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43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5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2625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8223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0969730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225" r:id="rId1"/>
    <p:sldLayoutId id="2147486226" r:id="rId2"/>
    <p:sldLayoutId id="2147486227" r:id="rId3"/>
    <p:sldLayoutId id="2147486228" r:id="rId4"/>
    <p:sldLayoutId id="2147486229" r:id="rId5"/>
    <p:sldLayoutId id="2147486230" r:id="rId6"/>
    <p:sldLayoutId id="2147486231" r:id="rId7"/>
    <p:sldLayoutId id="2147486232" r:id="rId8"/>
    <p:sldLayoutId id="2147486233" r:id="rId9"/>
    <p:sldLayoutId id="2147486234" r:id="rId10"/>
    <p:sldLayoutId id="2147486235" r:id="rId11"/>
    <p:sldLayoutId id="2147486236" r:id="rId12"/>
    <p:sldLayoutId id="2147486237" r:id="rId13"/>
    <p:sldLayoutId id="2147486238" r:id="rId14"/>
    <p:sldLayoutId id="2147486239" r:id="rId15"/>
    <p:sldLayoutId id="2147486240" r:id="rId16"/>
    <p:sldLayoutId id="2147486241" r:id="rId17"/>
    <p:sldLayoutId id="2147486242" r:id="rId18"/>
    <p:sldLayoutId id="2147486243" r:id="rId19"/>
    <p:sldLayoutId id="2147486244" r:id="rId20"/>
    <p:sldLayoutId id="2147486245" r:id="rId21"/>
    <p:sldLayoutId id="2147486246" r:id="rId22"/>
    <p:sldLayoutId id="2147486248" r:id="rId23"/>
    <p:sldLayoutId id="2147486249" r:id="rId24"/>
    <p:sldLayoutId id="2147486250" r:id="rId25"/>
    <p:sldLayoutId id="2147486251" r:id="rId26"/>
    <p:sldLayoutId id="2147486252" r:id="rId27"/>
    <p:sldLayoutId id="2147486253" r:id="rId28"/>
    <p:sldLayoutId id="2147486254" r:id="rId29"/>
    <p:sldLayoutId id="2147486255" r:id="rId30"/>
    <p:sldLayoutId id="2147486256" r:id="rId31"/>
    <p:sldLayoutId id="2147486257" r:id="rId32"/>
    <p:sldLayoutId id="2147486258" r:id="rId33"/>
    <p:sldLayoutId id="2147486259" r:id="rId34"/>
    <p:sldLayoutId id="2147486260" r:id="rId35"/>
    <p:sldLayoutId id="2147486261" r:id="rId36"/>
    <p:sldLayoutId id="2147486262" r:id="rId37"/>
    <p:sldLayoutId id="2147486263" r:id="rId38"/>
    <p:sldLayoutId id="2147486264" r:id="rId39"/>
    <p:sldLayoutId id="2147486265" r:id="rId40"/>
    <p:sldLayoutId id="2147486266" r:id="rId41"/>
    <p:sldLayoutId id="2147486267" r:id="rId42"/>
    <p:sldLayoutId id="2147486268" r:id="rId43"/>
    <p:sldLayoutId id="2147486269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91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82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73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64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288" indent="-22428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4609" indent="-22904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3495" indent="-2163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4257" indent="-21793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9766" indent="-2322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866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7524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6719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590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10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22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38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44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19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43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5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2625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62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8873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8873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62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88735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88735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787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73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88735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787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735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88735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88735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88735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21221565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602" r:id="rId1"/>
    <p:sldLayoutId id="2147484603" r:id="rId2"/>
    <p:sldLayoutId id="2147484604" r:id="rId3"/>
    <p:sldLayoutId id="2147484605" r:id="rId4"/>
    <p:sldLayoutId id="2147484606" r:id="rId5"/>
    <p:sldLayoutId id="2147484607" r:id="rId6"/>
    <p:sldLayoutId id="2147484608" r:id="rId7"/>
    <p:sldLayoutId id="2147484609" r:id="rId8"/>
    <p:sldLayoutId id="2147484610" r:id="rId9"/>
    <p:sldLayoutId id="2147484611" r:id="rId10"/>
    <p:sldLayoutId id="2147484612" r:id="rId11"/>
    <p:sldLayoutId id="2147484613" r:id="rId12"/>
    <p:sldLayoutId id="2147484614" r:id="rId13"/>
    <p:sldLayoutId id="2147484615" r:id="rId14"/>
    <p:sldLayoutId id="2147484616" r:id="rId15"/>
    <p:sldLayoutId id="2147484617" r:id="rId16"/>
    <p:sldLayoutId id="2147484618" r:id="rId17"/>
    <p:sldLayoutId id="2147484619" r:id="rId18"/>
    <p:sldLayoutId id="2147484620" r:id="rId19"/>
    <p:sldLayoutId id="2147484621" r:id="rId20"/>
    <p:sldLayoutId id="2147484622" r:id="rId2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440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8873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325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7718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1720" indent="-22172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8617" indent="-22648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4079" indent="-213985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1417" indent="-21536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3074" indent="-22965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07000" indent="-22965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1213" indent="-22965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895740" indent="-22965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39956" indent="-22965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4401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88735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259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77184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1349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65811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0165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54340" algn="l" defTabSz="88873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8223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42430504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272" r:id="rId1"/>
    <p:sldLayoutId id="2147486273" r:id="rId2"/>
    <p:sldLayoutId id="2147486274" r:id="rId3"/>
    <p:sldLayoutId id="2147486275" r:id="rId4"/>
    <p:sldLayoutId id="2147486276" r:id="rId5"/>
    <p:sldLayoutId id="2147486277" r:id="rId6"/>
    <p:sldLayoutId id="2147486278" r:id="rId7"/>
    <p:sldLayoutId id="2147486279" r:id="rId8"/>
    <p:sldLayoutId id="2147486280" r:id="rId9"/>
    <p:sldLayoutId id="2147486281" r:id="rId10"/>
    <p:sldLayoutId id="2147486282" r:id="rId11"/>
    <p:sldLayoutId id="2147486283" r:id="rId12"/>
    <p:sldLayoutId id="2147486284" r:id="rId13"/>
    <p:sldLayoutId id="2147486285" r:id="rId14"/>
    <p:sldLayoutId id="2147486286" r:id="rId15"/>
    <p:sldLayoutId id="2147486287" r:id="rId16"/>
    <p:sldLayoutId id="2147486288" r:id="rId17"/>
    <p:sldLayoutId id="2147486289" r:id="rId18"/>
    <p:sldLayoutId id="2147486290" r:id="rId19"/>
    <p:sldLayoutId id="2147486291" r:id="rId20"/>
    <p:sldLayoutId id="2147486292" r:id="rId21"/>
    <p:sldLayoutId id="2147486293" r:id="rId22"/>
    <p:sldLayoutId id="2147486295" r:id="rId23"/>
    <p:sldLayoutId id="2147486296" r:id="rId24"/>
    <p:sldLayoutId id="2147486297" r:id="rId25"/>
    <p:sldLayoutId id="2147486298" r:id="rId26"/>
    <p:sldLayoutId id="2147486299" r:id="rId27"/>
    <p:sldLayoutId id="2147486300" r:id="rId28"/>
    <p:sldLayoutId id="2147486301" r:id="rId29"/>
    <p:sldLayoutId id="2147486302" r:id="rId30"/>
    <p:sldLayoutId id="2147486303" r:id="rId31"/>
    <p:sldLayoutId id="2147486304" r:id="rId32"/>
    <p:sldLayoutId id="2147486305" r:id="rId33"/>
    <p:sldLayoutId id="2147486306" r:id="rId34"/>
    <p:sldLayoutId id="2147486307" r:id="rId35"/>
    <p:sldLayoutId id="2147486308" r:id="rId36"/>
    <p:sldLayoutId id="2147486309" r:id="rId37"/>
    <p:sldLayoutId id="2147486310" r:id="rId38"/>
    <p:sldLayoutId id="2147486311" r:id="rId39"/>
    <p:sldLayoutId id="2147486312" r:id="rId40"/>
    <p:sldLayoutId id="2147486313" r:id="rId41"/>
    <p:sldLayoutId id="2147486314" r:id="rId42"/>
    <p:sldLayoutId id="2147486315" r:id="rId43"/>
    <p:sldLayoutId id="2147486316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91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82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73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64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288" indent="-22428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4609" indent="-22904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3495" indent="-2163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4257" indent="-21793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9766" indent="-2322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866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7524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6719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590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10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22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38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44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19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43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5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2625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4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294" y="4826411"/>
            <a:ext cx="1768475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2815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387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959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653155" indent="5080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>
              <a:defRPr/>
            </a:pPr>
            <a:r>
              <a:rPr lang="en-US" altLang="zh-TW" sz="11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120209" bIns="0" rtlCol="0" anchor="ctr"/>
          <a:lstStyle>
            <a:lvl1pPr algn="l" eaLnBrk="1" hangingPunct="1">
              <a:defRPr sz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902927">
              <a:defRPr/>
            </a:pPr>
            <a:fld id="{20FE3A23-B949-4828-A943-DC5D8F8A3399}" type="slidenum">
              <a:rPr lang="en-US" smtClean="0"/>
              <a:pPr defTabSz="902927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3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902927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3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120217" tIns="60107" rIns="120217" bIns="60107"/>
          <a:lstStyle/>
          <a:p>
            <a:pPr defTabSz="9029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1100" b="1">
                <a:solidFill>
                  <a:srgbClr val="7F7F7F"/>
                </a:solidFill>
                <a:latin typeface="Museo Sans For Dell"/>
                <a:ea typeface="SimSun" panose="02010600030101010101" pitchFamily="2" charset="-122"/>
              </a:rPr>
              <a:t>                              Dell - Restricted - Confidential</a:t>
            </a:r>
          </a:p>
          <a:p>
            <a:pPr defTabSz="90292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1200" b="1" dirty="0" err="1">
              <a:solidFill>
                <a:srgbClr val="7F7F7F"/>
              </a:solidFill>
              <a:latin typeface="Museo Sans For Dell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3377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319" r:id="rId1"/>
    <p:sldLayoutId id="2147486320" r:id="rId2"/>
    <p:sldLayoutId id="2147486321" r:id="rId3"/>
    <p:sldLayoutId id="2147486322" r:id="rId4"/>
    <p:sldLayoutId id="2147486323" r:id="rId5"/>
    <p:sldLayoutId id="2147486324" r:id="rId6"/>
    <p:sldLayoutId id="2147486325" r:id="rId7"/>
    <p:sldLayoutId id="2147486326" r:id="rId8"/>
    <p:sldLayoutId id="2147486327" r:id="rId9"/>
    <p:sldLayoutId id="2147486328" r:id="rId10"/>
    <p:sldLayoutId id="2147486329" r:id="rId11"/>
    <p:sldLayoutId id="2147486330" r:id="rId12"/>
    <p:sldLayoutId id="2147486331" r:id="rId13"/>
    <p:sldLayoutId id="2147486332" r:id="rId14"/>
    <p:sldLayoutId id="2147486333" r:id="rId15"/>
    <p:sldLayoutId id="2147486334" r:id="rId16"/>
    <p:sldLayoutId id="2147486335" r:id="rId17"/>
    <p:sldLayoutId id="2147486336" r:id="rId18"/>
    <p:sldLayoutId id="2147486337" r:id="rId19"/>
    <p:sldLayoutId id="2147486338" r:id="rId20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6004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6pPr>
      <a:lvl7pPr marL="12015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7pPr>
      <a:lvl8pPr marL="180204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8pPr>
      <a:lvl9pPr marL="24025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5900" b="1">
          <a:solidFill>
            <a:schemeClr val="accent1"/>
          </a:solidFill>
          <a:latin typeface="Arial Black" panose="020B0A04020102020204" pitchFamily="34" charset="0"/>
        </a:defRPr>
      </a:lvl9pPr>
    </p:titleStyle>
    <p:bodyStyle>
      <a:lvl1pPr marL="299282" indent="-299282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755092" indent="-293070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21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1193955" indent="-288686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9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635358" indent="-290591" algn="l" rtl="0" eaLnBrk="0" fontAlgn="base" hangingPunct="0">
        <a:lnSpc>
          <a:spcPct val="90000"/>
        </a:lnSpc>
        <a:spcBef>
          <a:spcPts val="4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2111952" indent="-309443" algn="l" rtl="0" eaLnBrk="0" fontAlgn="base" hangingPunct="0">
        <a:lnSpc>
          <a:spcPct val="90000"/>
        </a:lnSpc>
        <a:spcBef>
          <a:spcPts val="1065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713592" indent="-3107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6pPr>
      <a:lvl7pPr marL="3313998" indent="-3107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7pPr>
      <a:lvl8pPr marL="3914420" indent="-3107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8pPr>
      <a:lvl9pPr marL="4514856" indent="-3107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–"/>
        <a:defRPr sz="21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0470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1575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02045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02513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03620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04037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04451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04883" algn="l" defTabSz="12009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291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7351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90224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7351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7351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7351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230" tIns="45114" rIns="90230" bIns="45114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7351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7351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7397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341" r:id="rId1"/>
    <p:sldLayoutId id="2147486342" r:id="rId2"/>
    <p:sldLayoutId id="2147486343" r:id="rId3"/>
    <p:sldLayoutId id="2147486344" r:id="rId4"/>
    <p:sldLayoutId id="2147486345" r:id="rId5"/>
    <p:sldLayoutId id="2147486346" r:id="rId6"/>
    <p:sldLayoutId id="2147486347" r:id="rId7"/>
    <p:sldLayoutId id="2147486348" r:id="rId8"/>
    <p:sldLayoutId id="2147486349" r:id="rId9"/>
    <p:sldLayoutId id="2147486350" r:id="rId10"/>
    <p:sldLayoutId id="2147486351" r:id="rId11"/>
    <p:sldLayoutId id="2147486352" r:id="rId12"/>
    <p:sldLayoutId id="2147486353" r:id="rId13"/>
    <p:sldLayoutId id="2147486354" r:id="rId14"/>
    <p:sldLayoutId id="2147486355" r:id="rId15"/>
    <p:sldLayoutId id="2147486356" r:id="rId16"/>
    <p:sldLayoutId id="2147486357" r:id="rId17"/>
    <p:sldLayoutId id="2147486358" r:id="rId18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5151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903151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54610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80629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5600" indent="-225600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6088" indent="-219251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6800" indent="-21607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7752" indent="-217664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83663" indent="-231950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83290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34937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86519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38082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1518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3151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4610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6299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7502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9126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0706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12335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195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822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8223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195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8223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8223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8223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44064664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360" r:id="rId1"/>
    <p:sldLayoutId id="2147486361" r:id="rId2"/>
    <p:sldLayoutId id="2147486362" r:id="rId3"/>
    <p:sldLayoutId id="2147486363" r:id="rId4"/>
    <p:sldLayoutId id="2147486364" r:id="rId5"/>
    <p:sldLayoutId id="2147486365" r:id="rId6"/>
    <p:sldLayoutId id="2147486366" r:id="rId7"/>
    <p:sldLayoutId id="2147486367" r:id="rId8"/>
    <p:sldLayoutId id="2147486368" r:id="rId9"/>
    <p:sldLayoutId id="2147486369" r:id="rId10"/>
    <p:sldLayoutId id="2147486370" r:id="rId11"/>
    <p:sldLayoutId id="2147486371" r:id="rId12"/>
    <p:sldLayoutId id="2147486372" r:id="rId13"/>
    <p:sldLayoutId id="2147486373" r:id="rId14"/>
    <p:sldLayoutId id="2147486374" r:id="rId15"/>
    <p:sldLayoutId id="2147486375" r:id="rId16"/>
    <p:sldLayoutId id="2147486376" r:id="rId17"/>
    <p:sldLayoutId id="2147486377" r:id="rId18"/>
    <p:sldLayoutId id="2147486378" r:id="rId19"/>
    <p:sldLayoutId id="2147486379" r:id="rId20"/>
    <p:sldLayoutId id="2147486380" r:id="rId21"/>
    <p:sldLayoutId id="2147486381" r:id="rId22"/>
    <p:sldLayoutId id="2147486383" r:id="rId23"/>
    <p:sldLayoutId id="2147486384" r:id="rId24"/>
    <p:sldLayoutId id="2147486385" r:id="rId25"/>
    <p:sldLayoutId id="2147486386" r:id="rId26"/>
    <p:sldLayoutId id="2147486387" r:id="rId27"/>
    <p:sldLayoutId id="2147486388" r:id="rId28"/>
    <p:sldLayoutId id="2147486389" r:id="rId29"/>
    <p:sldLayoutId id="2147486390" r:id="rId30"/>
    <p:sldLayoutId id="2147486391" r:id="rId31"/>
    <p:sldLayoutId id="2147486392" r:id="rId32"/>
    <p:sldLayoutId id="2147486393" r:id="rId33"/>
    <p:sldLayoutId id="2147486394" r:id="rId34"/>
    <p:sldLayoutId id="2147486395" r:id="rId35"/>
    <p:sldLayoutId id="2147486396" r:id="rId36"/>
    <p:sldLayoutId id="2147486397" r:id="rId37"/>
    <p:sldLayoutId id="2147486398" r:id="rId38"/>
    <p:sldLayoutId id="2147486399" r:id="rId39"/>
    <p:sldLayoutId id="2147486400" r:id="rId40"/>
    <p:sldLayoutId id="2147486401" r:id="rId41"/>
    <p:sldLayoutId id="2147486402" r:id="rId42"/>
    <p:sldLayoutId id="2147486403" r:id="rId43"/>
    <p:sldLayoutId id="2147486404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910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822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473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9644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288" indent="-22428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64609" indent="-22904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93495" indent="-2163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24257" indent="-21793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79766" indent="-23222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2866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77524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26719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75908" indent="-23222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910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822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47383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9644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194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943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43549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92625" algn="l" defTabSz="8982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8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For Dell" pitchFamily="2" charset="0"/>
              </a:rPr>
              <a:t>Click to edit Master title style</a:t>
            </a:r>
          </a:p>
        </p:txBody>
      </p:sp>
      <p:sp>
        <p:nvSpPr>
          <p:cNvPr id="13315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8150" y="930281"/>
            <a:ext cx="8267700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>
                <a:sym typeface="Museo Sans For Dell" pitchFamily="2" charset="0"/>
              </a:rPr>
              <a:t>Click to edit Master text styles</a:t>
            </a:r>
          </a:p>
          <a:p>
            <a:pPr lvl="1"/>
            <a:r>
              <a:rPr lang="zh-TW" altLang="zh-CN">
                <a:sym typeface="Museo Sans For Dell" pitchFamily="2" charset="0"/>
              </a:rPr>
              <a:t>Second level</a:t>
            </a:r>
          </a:p>
          <a:p>
            <a:pPr lvl="2"/>
            <a:r>
              <a:rPr lang="zh-TW" altLang="zh-CN">
                <a:sym typeface="Museo Sans For Dell" pitchFamily="2" charset="0"/>
              </a:rPr>
              <a:t>Third level</a:t>
            </a:r>
          </a:p>
          <a:p>
            <a:pPr lvl="3"/>
            <a:r>
              <a:rPr lang="zh-TW" altLang="zh-CN">
                <a:sym typeface="Museo Sans For Dell" pitchFamily="2" charset="0"/>
              </a:rPr>
              <a:t>Fourth level</a:t>
            </a:r>
          </a:p>
        </p:txBody>
      </p:sp>
      <p:sp>
        <p:nvSpPr>
          <p:cNvPr id="13316" name="TextBox 9"/>
          <p:cNvSpPr>
            <a:spLocks noChangeArrowheads="1"/>
          </p:cNvSpPr>
          <p:nvPr/>
        </p:nvSpPr>
        <p:spPr bwMode="auto">
          <a:xfrm>
            <a:off x="6428291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defTabSz="677351" eaLnBrk="0" hangingPunct="0">
              <a:defRPr/>
            </a:pPr>
            <a:r>
              <a:rPr lang="en-US" altLang="zh-TW" sz="800" dirty="0">
                <a:solidFill>
                  <a:srgbClr val="666666"/>
                </a:solidFill>
                <a:latin typeface="Museo Sans For Dell" pitchFamily="2" charset="-120"/>
                <a:sym typeface="Museo Sans For Dell" pitchFamily="2" charset="-120"/>
              </a:rPr>
              <a:t>EUC Technology and Engineering</a:t>
            </a:r>
          </a:p>
        </p:txBody>
      </p:sp>
      <p:sp>
        <p:nvSpPr>
          <p:cNvPr id="13317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34976" y="4824413"/>
            <a:ext cx="26035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90224" bIns="0" numCol="1" anchor="ctr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 sz="900">
                <a:solidFill>
                  <a:srgbClr val="666666"/>
                </a:solidFill>
                <a:latin typeface="Museo Sans For Dell" charset="0"/>
                <a:sym typeface="Museo Sans For Dell" charset="0"/>
              </a:defRPr>
            </a:lvl1pPr>
          </a:lstStyle>
          <a:p>
            <a:pPr defTabSz="677351" eaLnBrk="0" hangingPunct="0">
              <a:defRPr/>
            </a:pPr>
            <a:fld id="{9617D136-9632-4CBE-9F87-C2EC49438D9D}" type="slidenum">
              <a:rPr lang="zh-TW" altLang="en-US" smtClean="0">
                <a:ea typeface="SimSun" pitchFamily="2" charset="-122"/>
              </a:rPr>
              <a:pPr defTabSz="677351" eaLnBrk="0" hangingPunct="0">
                <a:defRPr/>
              </a:pPr>
              <a:t>‹#›</a:t>
            </a:fld>
            <a:endParaRPr lang="en-US" altLang="zh-TW" sz="1800" dirty="0">
              <a:latin typeface="Arial" charset="0"/>
              <a:ea typeface="SimSun" pitchFamily="2" charset="-122"/>
            </a:endParaRPr>
          </a:p>
        </p:txBody>
      </p:sp>
      <p:sp>
        <p:nvSpPr>
          <p:cNvPr id="13318" name="Date Placeholder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11325" y="4819650"/>
            <a:ext cx="914400" cy="11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800">
                <a:solidFill>
                  <a:srgbClr val="666666"/>
                </a:solidFill>
                <a:latin typeface="Arial" panose="020B0604020202020204" pitchFamily="34" charset="0"/>
                <a:ea typeface="SimSun" panose="02010600030101010101" pitchFamily="2" charset="-122"/>
                <a:sym typeface="Museo Sans For Dell" pitchFamily="2" charset="-120"/>
              </a:defRPr>
            </a:lvl1pPr>
          </a:lstStyle>
          <a:p>
            <a:pPr defTabSz="677351" eaLnBrk="0" hangingPunct="0">
              <a:defRPr/>
            </a:pPr>
            <a:endParaRPr lang="zh-TW" altLang="en-US"/>
          </a:p>
        </p:txBody>
      </p:sp>
      <p:pic>
        <p:nvPicPr>
          <p:cNvPr id="13319" name="Picture 14" descr="dell_gray_logo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6" y="4648206"/>
            <a:ext cx="4699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fl" descr="                              Dell - Restricted - Confidential&#10;"/>
          <p:cNvSpPr>
            <a:spLocks noChangeArrowheads="1"/>
          </p:cNvSpPr>
          <p:nvPr/>
        </p:nvSpPr>
        <p:spPr bwMode="auto">
          <a:xfrm>
            <a:off x="0" y="47640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230" tIns="45114" rIns="90230" bIns="45114"/>
          <a:lstStyle>
            <a:lvl1pPr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defTabSz="677351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r>
              <a:rPr lang="en-US" altLang="zh-TW" sz="800" b="1" dirty="0">
                <a:solidFill>
                  <a:srgbClr val="7F7F7F"/>
                </a:solidFill>
                <a:latin typeface="Museo Sans For Dell" pitchFamily="2" charset="-120"/>
                <a:sym typeface="Museo Sans For Dell" pitchFamily="2" charset="-120"/>
              </a:rPr>
              <a:t>                              Dell - Restricted - Confidential</a:t>
            </a:r>
            <a:endParaRPr lang="zh-TW" altLang="en-US" sz="8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  <a:p>
            <a:pPr defTabSz="677351" eaLnBrk="0" hangingPunct="0">
              <a:lnSpc>
                <a:spcPct val="90000"/>
              </a:lnSpc>
              <a:spcBef>
                <a:spcPts val="600"/>
              </a:spcBef>
              <a:buClr>
                <a:srgbClr val="0085C3"/>
              </a:buClr>
              <a:defRPr/>
            </a:pPr>
            <a:endParaRPr lang="zh-TW" altLang="en-US" sz="900" b="1">
              <a:solidFill>
                <a:srgbClr val="7F7F7F"/>
              </a:solidFill>
              <a:latin typeface="Museo Sans For Dell" pitchFamily="2" charset="-120"/>
              <a:sym typeface="Museo Sans For Dell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982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406" r:id="rId1"/>
    <p:sldLayoutId id="2147486407" r:id="rId2"/>
    <p:sldLayoutId id="2147486408" r:id="rId3"/>
    <p:sldLayoutId id="2147486409" r:id="rId4"/>
    <p:sldLayoutId id="2147486410" r:id="rId5"/>
    <p:sldLayoutId id="2147486411" r:id="rId6"/>
    <p:sldLayoutId id="2147486412" r:id="rId7"/>
    <p:sldLayoutId id="2147486413" r:id="rId8"/>
    <p:sldLayoutId id="2147486414" r:id="rId9"/>
    <p:sldLayoutId id="2147486415" r:id="rId10"/>
    <p:sldLayoutId id="2147486416" r:id="rId11"/>
    <p:sldLayoutId id="2147486418" r:id="rId12"/>
    <p:sldLayoutId id="2147486419" r:id="rId13"/>
    <p:sldLayoutId id="2147486420" r:id="rId14"/>
    <p:sldLayoutId id="2147486421" r:id="rId15"/>
    <p:sldLayoutId id="2147486422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kern="1200">
          <a:solidFill>
            <a:schemeClr val="accent1"/>
          </a:solidFill>
          <a:latin typeface="+mj-lt"/>
          <a:ea typeface="+mj-ea"/>
          <a:cs typeface="+mj-cs"/>
          <a:sym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itchFamily="2" charset="0"/>
        </a:defRPr>
      </a:lvl5pPr>
      <a:lvl6pPr marL="451518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6pPr>
      <a:lvl7pPr marL="903151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7pPr>
      <a:lvl8pPr marL="1354610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8pPr>
      <a:lvl9pPr marL="1806299" algn="l" rtl="0" fontAlgn="base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anose="02000000000000000000" pitchFamily="2" charset="0"/>
          <a:ea typeface="Museo For Dell" panose="02000000000000000000" pitchFamily="2" charset="0"/>
          <a:cs typeface="Museo For Dell" panose="02000000000000000000" pitchFamily="2" charset="0"/>
          <a:sym typeface="Museo For Dell" panose="02000000000000000000" pitchFamily="2" charset="0"/>
        </a:defRPr>
      </a:lvl9pPr>
    </p:titleStyle>
    <p:bodyStyle>
      <a:lvl1pPr marL="225600" indent="-225600" algn="l" defTabSz="0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1pPr>
      <a:lvl2pPr marL="566088" indent="-219251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2pPr>
      <a:lvl3pPr marL="896800" indent="-216077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3pPr>
      <a:lvl4pPr marL="1227752" indent="-217664" algn="l" defTabSz="0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 kern="1200">
          <a:solidFill>
            <a:schemeClr val="tx1"/>
          </a:solidFill>
          <a:latin typeface="+mn-lt"/>
          <a:ea typeface="+mn-ea"/>
          <a:cs typeface="Museo Sans For Dell" charset="0"/>
          <a:sym typeface="Museo Sans For Dell" pitchFamily="2" charset="0"/>
        </a:defRPr>
      </a:lvl4pPr>
      <a:lvl5pPr marL="1583663" indent="-231950" algn="l" defTabSz="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Museo For Dell 300" pitchFamily="50" charset="0"/>
        <a:buChar char="–"/>
        <a:defRPr kern="1200">
          <a:solidFill>
            <a:schemeClr val="bg2"/>
          </a:solidFill>
          <a:latin typeface="+mn-lt"/>
          <a:ea typeface="+mn-ea"/>
          <a:cs typeface="Museo Sans For Dell" charset="0"/>
          <a:sym typeface="Museo Sans For Dell" pitchFamily="2" charset="0"/>
        </a:defRPr>
      </a:lvl5pPr>
      <a:lvl6pPr marL="2483290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34937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386519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38082" indent="-225600" algn="l" defTabSz="90315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1518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3151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4610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6299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7502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9126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0706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12335" algn="l" defTabSz="90315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252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302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7980">
              <a:defRPr/>
            </a:pPr>
            <a:fld id="{20FE3A23-B949-4828-A943-DC5D8F8A3399}" type="slidenum">
              <a:rPr lang="en-US" smtClean="0"/>
              <a:pPr defTabSz="677980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7980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308" tIns="45153" rIns="90308" bIns="45153"/>
          <a:lstStyle/>
          <a:p>
            <a:pPr defTabSz="67798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798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78832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425" r:id="rId1"/>
    <p:sldLayoutId id="2147486426" r:id="rId2"/>
    <p:sldLayoutId id="2147486427" r:id="rId3"/>
    <p:sldLayoutId id="2147486428" r:id="rId4"/>
    <p:sldLayoutId id="2147486429" r:id="rId5"/>
    <p:sldLayoutId id="2147486430" r:id="rId6"/>
    <p:sldLayoutId id="2147486431" r:id="rId7"/>
    <p:sldLayoutId id="2147486432" r:id="rId8"/>
    <p:sldLayoutId id="2147486433" r:id="rId9"/>
    <p:sldLayoutId id="2147486434" r:id="rId10"/>
    <p:sldLayoutId id="2147486435" r:id="rId11"/>
    <p:sldLayoutId id="2147486436" r:id="rId12"/>
    <p:sldLayoutId id="2147486438" r:id="rId13"/>
    <p:sldLayoutId id="2147486439" r:id="rId14"/>
    <p:sldLayoutId id="2147486440" r:id="rId15"/>
    <p:sldLayoutId id="2147486441" r:id="rId16"/>
    <p:sldLayoutId id="2147486442" r:id="rId17"/>
    <p:sldLayoutId id="214748644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075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156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228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31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249" indent="-224249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6634" indent="-21948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6090" indent="-216311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27386" indent="-217898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85184" indent="-232184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36248" indent="-23311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6748" indent="-23311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37602" indent="-23311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88406" indent="-23311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754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1565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2288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3128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3523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4390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5159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6017" algn="l" defTabSz="901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233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340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303">
              <a:defRPr/>
            </a:pPr>
            <a:fld id="{20FE3A23-B949-4828-A943-DC5D8F8A3399}" type="slidenum">
              <a:rPr lang="en-US" smtClean="0"/>
              <a:pPr defTabSz="678303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8303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346" tIns="45172" rIns="90346" bIns="45172"/>
          <a:lstStyle/>
          <a:p>
            <a:pPr defTabSz="67830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830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792491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445" r:id="rId1"/>
    <p:sldLayoutId id="2147486446" r:id="rId2"/>
    <p:sldLayoutId id="2147486447" r:id="rId3"/>
    <p:sldLayoutId id="2147486448" r:id="rId4"/>
    <p:sldLayoutId id="2147486449" r:id="rId5"/>
    <p:sldLayoutId id="2147486450" r:id="rId6"/>
    <p:sldLayoutId id="2147486451" r:id="rId7"/>
    <p:sldLayoutId id="2147486452" r:id="rId8"/>
    <p:sldLayoutId id="2147486453" r:id="rId9"/>
    <p:sldLayoutId id="2147486454" r:id="rId10"/>
    <p:sldLayoutId id="2147486455" r:id="rId11"/>
    <p:sldLayoutId id="2147486456" r:id="rId12"/>
    <p:sldLayoutId id="2147486458" r:id="rId13"/>
    <p:sldLayoutId id="2147486459" r:id="rId14"/>
    <p:sldLayoutId id="2147486460" r:id="rId15"/>
    <p:sldLayoutId id="2147486461" r:id="rId16"/>
    <p:sldLayoutId id="2147486462" r:id="rId17"/>
    <p:sldLayoutId id="214748646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096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199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291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39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363" indent="-224363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6900" indent="-21959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6518" indent="-21642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27956" indent="-21801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85925" indent="-23229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37217" indent="-233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7926" indent="-233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38999" indent="-233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90002" indent="-23323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0963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1993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2915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3983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4587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5672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6660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7727" algn="l" defTabSz="9019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Placeholder 21"/>
          <p:cNvSpPr>
            <a:spLocks noGrp="1"/>
          </p:cNvSpPr>
          <p:nvPr>
            <p:ph type="title"/>
          </p:nvPr>
        </p:nvSpPr>
        <p:spPr bwMode="auto">
          <a:xfrm>
            <a:off x="425451" y="196857"/>
            <a:ext cx="82804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title style</a:t>
            </a:r>
          </a:p>
        </p:txBody>
      </p:sp>
      <p:sp>
        <p:nvSpPr>
          <p:cNvPr id="90115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150" y="931863"/>
            <a:ext cx="8267700" cy="361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</p:txBody>
      </p:sp>
      <p:sp>
        <p:nvSpPr>
          <p:cNvPr id="90116" name="TextBox 9"/>
          <p:cNvSpPr txBox="1">
            <a:spLocks noChangeArrowheads="1"/>
          </p:cNvSpPr>
          <p:nvPr/>
        </p:nvSpPr>
        <p:spPr bwMode="black">
          <a:xfrm>
            <a:off x="6428213" y="4826004"/>
            <a:ext cx="1768475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 defTabSz="911225"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marL="22812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marL="27384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marL="31956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marL="3652838" indent="4763" defTabSz="9112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 algn="r">
              <a:defRPr/>
            </a:pPr>
            <a:r>
              <a:rPr lang="en-US" altLang="zh-TW" sz="800" smtClean="0">
                <a:solidFill>
                  <a:srgbClr val="666666"/>
                </a:solidFill>
                <a:latin typeface="Museo Sans For Dell" pitchFamily="2" charset="0"/>
              </a:rPr>
              <a:t>EUC Technology and Engineering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4413"/>
            <a:ext cx="260350" cy="114300"/>
          </a:xfrm>
          <a:prstGeom prst="rect">
            <a:avLst/>
          </a:prstGeom>
        </p:spPr>
        <p:txBody>
          <a:bodyPr vert="horz" lIns="0" tIns="0" rIns="90380" bIns="0" rtlCol="0" anchor="ctr"/>
          <a:lstStyle>
            <a:lvl1pPr algn="l" eaLnBrk="1" hangingPunct="1">
              <a:defRPr sz="9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</a:defRPr>
            </a:lvl1pPr>
          </a:lstStyle>
          <a:p>
            <a:pPr defTabSz="678643">
              <a:defRPr/>
            </a:pPr>
            <a:fld id="{20FE3A23-B949-4828-A943-DC5D8F8A3399}" type="slidenum">
              <a:rPr lang="en-US" smtClean="0"/>
              <a:pPr defTabSz="678643">
                <a:defRPr/>
              </a:pPr>
              <a:t>‹#›</a:t>
            </a:fld>
            <a:endParaRPr lang="en-US" dirty="0"/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711325" y="4819650"/>
            <a:ext cx="914400" cy="1143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1000" kern="12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pPr defTabSz="678643">
              <a:defRPr/>
            </a:pPr>
            <a:endParaRPr lang="zh-TW" altLang="en-US"/>
          </a:p>
        </p:txBody>
      </p:sp>
      <p:pic>
        <p:nvPicPr>
          <p:cNvPr id="90119" name="Picture 14" descr="dell_gray_logo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27" y="4648206"/>
            <a:ext cx="47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l" descr="                              Dell - Restricted - Confidential&#10;"/>
          <p:cNvSpPr txBox="1"/>
          <p:nvPr/>
        </p:nvSpPr>
        <p:spPr>
          <a:xfrm>
            <a:off x="0" y="4764088"/>
            <a:ext cx="9144000" cy="0"/>
          </a:xfrm>
          <a:prstGeom prst="rect">
            <a:avLst/>
          </a:prstGeom>
          <a:noFill/>
        </p:spPr>
        <p:txBody>
          <a:bodyPr wrap="none" lIns="90386" tIns="45192" rIns="90386" bIns="45192"/>
          <a:lstStyle/>
          <a:p>
            <a:pPr defTabSz="67864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r>
              <a:rPr lang="en-US" sz="800" b="1">
                <a:solidFill>
                  <a:srgbClr val="7F7F7F"/>
                </a:solidFill>
                <a:latin typeface="Museo For Dell"/>
                <a:ea typeface="SimSun" pitchFamily="2" charset="-122"/>
              </a:rPr>
              <a:t>                              Dell - Restricted - Confidential</a:t>
            </a:r>
          </a:p>
          <a:p>
            <a:pPr defTabSz="678643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  <a:defRPr/>
            </a:pPr>
            <a:endParaRPr lang="en-US" sz="900" b="1" dirty="0" err="1">
              <a:solidFill>
                <a:srgbClr val="7F7F7F"/>
              </a:solidFill>
              <a:latin typeface="Museo For Dell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78316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465" r:id="rId1"/>
    <p:sldLayoutId id="2147486466" r:id="rId2"/>
    <p:sldLayoutId id="2147486467" r:id="rId3"/>
    <p:sldLayoutId id="2147486468" r:id="rId4"/>
    <p:sldLayoutId id="2147486469" r:id="rId5"/>
    <p:sldLayoutId id="2147486470" r:id="rId6"/>
    <p:sldLayoutId id="2147486471" r:id="rId7"/>
    <p:sldLayoutId id="2147486472" r:id="rId8"/>
    <p:sldLayoutId id="2147486473" r:id="rId9"/>
    <p:sldLayoutId id="2147486474" r:id="rId10"/>
    <p:sldLayoutId id="2147486475" r:id="rId11"/>
    <p:sldLayoutId id="2147486476" r:id="rId12"/>
    <p:sldLayoutId id="2147486478" r:id="rId13"/>
    <p:sldLayoutId id="2147486479" r:id="rId14"/>
    <p:sldLayoutId id="2147486480" r:id="rId15"/>
    <p:sldLayoutId id="2147486481" r:id="rId16"/>
    <p:sldLayoutId id="2147486482" r:id="rId17"/>
    <p:sldLayoutId id="2147486483" r:id="rId18"/>
  </p:sldLayoutIdLst>
  <p:transition spd="med"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4511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0244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5357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0488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4483" indent="-224483" algn="l" rtl="0" eaLnBrk="0" fontAlgn="base" hangingPunct="0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Font typeface="Arial" pitchFamily="34" charset="0"/>
        <a:buChar char="•"/>
        <a:defRPr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567180" indent="-219719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–"/>
        <a:defRPr sz="16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896968" indent="-216545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Sans For Dell" pitchFamily="2" charset="0"/>
        <a:buChar char="›"/>
        <a:defRPr sz="14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1228556" indent="-218132" algn="l" rtl="0" eaLnBrk="0" fontAlgn="base" hangingPunct="0">
        <a:lnSpc>
          <a:spcPct val="90000"/>
        </a:lnSpc>
        <a:spcBef>
          <a:spcPts val="300"/>
        </a:spcBef>
        <a:spcAft>
          <a:spcPct val="0"/>
        </a:spcAft>
        <a:buClr>
          <a:schemeClr val="accent1"/>
        </a:buClr>
        <a:buFont typeface="Museo For Dell 300" pitchFamily="50" charset="0"/>
        <a:buChar char="–"/>
        <a:defRPr sz="1200">
          <a:solidFill>
            <a:schemeClr val="tx1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586705" indent="-23241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2038237" indent="-2333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89166" indent="-2333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40469" indent="-2333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91682" indent="-23335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1183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2443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575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4883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5720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07022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58240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09527" algn="l" defTabSz="9024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83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109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109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109" tIns="34289" rIns="68109" bIns="34289" rtlCol="0">
            <a:spAutoFit/>
          </a:bodyPr>
          <a:lstStyle/>
          <a:p>
            <a:pPr marL="173764" indent="-173764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764" indent="-17376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99291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485" r:id="rId1"/>
    <p:sldLayoutId id="2147486486" r:id="rId2"/>
    <p:sldLayoutId id="2147486487" r:id="rId3"/>
    <p:sldLayoutId id="2147486488" r:id="rId4"/>
    <p:sldLayoutId id="2147486489" r:id="rId5"/>
    <p:sldLayoutId id="2147486490" r:id="rId6"/>
    <p:sldLayoutId id="2147486491" r:id="rId7"/>
    <p:sldLayoutId id="2147486492" r:id="rId8"/>
    <p:sldLayoutId id="2147486493" r:id="rId9"/>
    <p:sldLayoutId id="2147486494" r:id="rId10"/>
    <p:sldLayoutId id="2147486495" r:id="rId11"/>
    <p:sldLayoutId id="2147486496" r:id="rId12"/>
    <p:sldLayoutId id="2147486497" r:id="rId13"/>
    <p:sldLayoutId id="2147486498" r:id="rId14"/>
    <p:sldLayoutId id="2147486499" r:id="rId15"/>
    <p:sldLayoutId id="2147486500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07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04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069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092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194" indent="-17019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7709" indent="-16662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6891" indent="-16424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7419" indent="-16543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6684" indent="-175991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6758" indent="-17599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7146" indent="-17599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7377" indent="-17599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57587" indent="-175991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076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0462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0694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0924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1311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1385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1462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1731" algn="l" defTabSz="68046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07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127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127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127" tIns="34289" rIns="68127" bIns="34289" rtlCol="0">
            <a:spAutoFit/>
          </a:bodyPr>
          <a:lstStyle/>
          <a:p>
            <a:pPr marL="173812" indent="-17381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812" indent="-17381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9149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03" r:id="rId1"/>
    <p:sldLayoutId id="2147486504" r:id="rId2"/>
    <p:sldLayoutId id="2147486505" r:id="rId3"/>
    <p:sldLayoutId id="2147486506" r:id="rId4"/>
    <p:sldLayoutId id="2147486507" r:id="rId5"/>
    <p:sldLayoutId id="2147486508" r:id="rId6"/>
    <p:sldLayoutId id="2147486509" r:id="rId7"/>
    <p:sldLayoutId id="2147486510" r:id="rId8"/>
    <p:sldLayoutId id="2147486511" r:id="rId9"/>
    <p:sldLayoutId id="2147486512" r:id="rId10"/>
    <p:sldLayoutId id="2147486513" r:id="rId11"/>
    <p:sldLayoutId id="2147486514" r:id="rId12"/>
    <p:sldLayoutId id="2147486515" r:id="rId13"/>
    <p:sldLayoutId id="2147486516" r:id="rId14"/>
    <p:sldLayoutId id="2147486517" r:id="rId15"/>
    <p:sldLayoutId id="2147486518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18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066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10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13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242" indent="-17024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7835" indent="-16667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7095" indent="-16428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7695" indent="-16548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7044" indent="-176045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7226" indent="-1760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7710" indent="-1760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8043" indent="-1760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58355" indent="-176045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184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0666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1000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1332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1815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1997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2182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2547" algn="l" defTabSz="6806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6530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8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8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6530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89078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defTabSz="890781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666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81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3" name="fl" descr="                              Dell - Internal Use - Confidential&#10;"/>
          <p:cNvSpPr txBox="1"/>
          <p:nvPr/>
        </p:nvSpPr>
        <p:spPr>
          <a:xfrm>
            <a:off x="998832" y="4835544"/>
            <a:ext cx="1594187" cy="11426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8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00" b="1" dirty="0">
                <a:solidFill>
                  <a:srgbClr val="7F7F7F"/>
                </a:solidFill>
                <a:latin typeface="Arial"/>
              </a:rPr>
              <a:t>Dell - Internal Use - Confidential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96660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81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 defTabSz="890781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 defTabSz="890781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defTabSz="890781"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</p:spTree>
    <p:extLst>
      <p:ext uri="{BB962C8B-B14F-4D97-AF65-F5344CB8AC3E}">
        <p14:creationId xmlns:p14="http://schemas.microsoft.com/office/powerpoint/2010/main" val="394324451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625" r:id="rId1"/>
    <p:sldLayoutId id="2147484626" r:id="rId2"/>
    <p:sldLayoutId id="2147484627" r:id="rId3"/>
    <p:sldLayoutId id="2147484628" r:id="rId4"/>
    <p:sldLayoutId id="2147484629" r:id="rId5"/>
    <p:sldLayoutId id="2147484630" r:id="rId6"/>
    <p:sldLayoutId id="2147484631" r:id="rId7"/>
    <p:sldLayoutId id="2147484632" r:id="rId8"/>
    <p:sldLayoutId id="2147484633" r:id="rId9"/>
    <p:sldLayoutId id="2147484634" r:id="rId10"/>
    <p:sldLayoutId id="2147484635" r:id="rId11"/>
    <p:sldLayoutId id="2147484636" r:id="rId12"/>
    <p:sldLayoutId id="2147484637" r:id="rId13"/>
    <p:sldLayoutId id="2147484638" r:id="rId14"/>
    <p:sldLayoutId id="2147484639" r:id="rId15"/>
    <p:sldLayoutId id="2147484640" r:id="rId16"/>
    <p:sldLayoutId id="2147484641" r:id="rId17"/>
    <p:sldLayoutId id="2147484642" r:id="rId18"/>
    <p:sldLayoutId id="2147484643" r:id="rId19"/>
    <p:sldLayoutId id="2147484644" r:id="rId20"/>
    <p:sldLayoutId id="2147484645" r:id="rId21"/>
    <p:sldLayoutId id="2147484646" r:id="rId22"/>
    <p:sldLayoutId id="2147484648" r:id="rId23"/>
    <p:sldLayoutId id="2147484649" r:id="rId24"/>
    <p:sldLayoutId id="2147484650" r:id="rId25"/>
    <p:sldLayoutId id="2147484651" r:id="rId26"/>
    <p:sldLayoutId id="2147484652" r:id="rId27"/>
    <p:sldLayoutId id="2147484653" r:id="rId28"/>
    <p:sldLayoutId id="2147484654" r:id="rId29"/>
    <p:sldLayoutId id="2147484655" r:id="rId30"/>
    <p:sldLayoutId id="2147484656" r:id="rId31"/>
    <p:sldLayoutId id="2147484657" r:id="rId32"/>
    <p:sldLayoutId id="2147484658" r:id="rId33"/>
    <p:sldLayoutId id="2147484659" r:id="rId34"/>
    <p:sldLayoutId id="2147484660" r:id="rId35"/>
    <p:sldLayoutId id="2147484661" r:id="rId36"/>
    <p:sldLayoutId id="2147484662" r:id="rId37"/>
    <p:sldLayoutId id="2147484663" r:id="rId38"/>
    <p:sldLayoutId id="2147484664" r:id="rId39"/>
    <p:sldLayoutId id="2147484665" r:id="rId40"/>
    <p:sldLayoutId id="2147484666" r:id="rId41"/>
    <p:sldLayoutId id="2147484667" r:id="rId42"/>
    <p:sldLayoutId id="2147484668" r:id="rId43"/>
    <p:sldLayoutId id="2147484669" r:id="rId4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4542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89078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363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78136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2278" indent="-22227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59919" indent="-227039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886125" indent="-2144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14207" indent="-215927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566701" indent="-230214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11650" indent="-23021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456902" indent="-23021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02436" indent="-23021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347768" indent="-230214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5424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90781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36328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81369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26510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1949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17419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62614" algn="l" defTabSz="89078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9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31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14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14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148" tIns="34289" rIns="68148" bIns="34289" rtlCol="0">
            <a:spAutoFit/>
          </a:bodyPr>
          <a:lstStyle/>
          <a:p>
            <a:pPr marL="173868" indent="-17386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868" indent="-17386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62936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21" r:id="rId1"/>
    <p:sldLayoutId id="2147486522" r:id="rId2"/>
    <p:sldLayoutId id="2147486523" r:id="rId3"/>
    <p:sldLayoutId id="2147486524" r:id="rId4"/>
    <p:sldLayoutId id="2147486525" r:id="rId5"/>
    <p:sldLayoutId id="2147486526" r:id="rId6"/>
    <p:sldLayoutId id="2147486527" r:id="rId7"/>
    <p:sldLayoutId id="2147486528" r:id="rId8"/>
    <p:sldLayoutId id="2147486529" r:id="rId9"/>
    <p:sldLayoutId id="2147486530" r:id="rId10"/>
    <p:sldLayoutId id="2147486531" r:id="rId11"/>
    <p:sldLayoutId id="2147486532" r:id="rId12"/>
    <p:sldLayoutId id="2147486533" r:id="rId13"/>
    <p:sldLayoutId id="2147486534" r:id="rId14"/>
    <p:sldLayoutId id="2147486535" r:id="rId15"/>
    <p:sldLayoutId id="2147486536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31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090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135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18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298" indent="-1702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7982" indent="-1667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7333" indent="-1643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8017" indent="-1655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7464" indent="-176108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7772" indent="-17610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8368" indent="-17610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8820" indent="-17610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59251" indent="-17610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310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0904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1357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1808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2403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2711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3022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3499" algn="l" defTabSz="68090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9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4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171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171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171" tIns="34289" rIns="68171" bIns="34289" rtlCol="0">
            <a:spAutoFit/>
          </a:bodyPr>
          <a:lstStyle/>
          <a:p>
            <a:pPr marL="173928" indent="-17392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3928" indent="-17392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4553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39" r:id="rId1"/>
    <p:sldLayoutId id="2147486540" r:id="rId2"/>
    <p:sldLayoutId id="2147486541" r:id="rId3"/>
    <p:sldLayoutId id="2147486542" r:id="rId4"/>
    <p:sldLayoutId id="2147486543" r:id="rId5"/>
    <p:sldLayoutId id="2147486544" r:id="rId6"/>
    <p:sldLayoutId id="2147486545" r:id="rId7"/>
    <p:sldLayoutId id="2147486546" r:id="rId8"/>
    <p:sldLayoutId id="2147486547" r:id="rId9"/>
    <p:sldLayoutId id="2147486548" r:id="rId10"/>
    <p:sldLayoutId id="2147486549" r:id="rId11"/>
    <p:sldLayoutId id="2147486550" r:id="rId12"/>
    <p:sldLayoutId id="2147486551" r:id="rId13"/>
    <p:sldLayoutId id="2147486552" r:id="rId14"/>
    <p:sldLayoutId id="2147486553" r:id="rId15"/>
    <p:sldLayoutId id="2147486554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44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115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173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23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358" indent="-17035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8139" indent="-16678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7588" indent="-16440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8362" indent="-16559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7914" indent="-176176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38357" indent="-17617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79073" indent="-17617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19653" indent="-17617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0211" indent="-17617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445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1159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1739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2318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3033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3476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3922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4519" algn="l" defTabSz="68115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0"/>
            </p:custDataLst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76" name="think-cell Slide" r:id="rId21" imgW="270" imgH="270" progId="TCLayout.ActiveDocument.1">
                  <p:embed/>
                </p:oleObj>
              </mc:Choice>
              <mc:Fallback>
                <p:oleObj name="think-cell Slide" r:id="rId2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 dirty="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23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23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235" tIns="34289" rIns="68235" bIns="34289" rtlCol="0">
            <a:spAutoFit/>
          </a:bodyPr>
          <a:lstStyle/>
          <a:p>
            <a:pPr marL="174100" indent="-17410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  <p:sp>
        <p:nvSpPr>
          <p:cNvPr id="4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F6E67E24-D5F3-4C94-8AFC-BA39EB48DBD6}"/>
              </a:ext>
            </a:extLst>
          </p:cNvPr>
          <p:cNvSpPr txBox="1"/>
          <p:nvPr userDrawn="1"/>
        </p:nvSpPr>
        <p:spPr>
          <a:xfrm>
            <a:off x="0" y="5001508"/>
            <a:ext cx="771588" cy="1384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174100" indent="-1741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85C3"/>
              </a:buClr>
              <a:buFont typeface="Arial" pitchFamily="34" charset="0"/>
              <a:buChar char="•"/>
            </a:pPr>
            <a:r>
              <a:rPr lang="en-US" sz="5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500" dirty="0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34747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57" r:id="rId1"/>
    <p:sldLayoutId id="2147486558" r:id="rId2"/>
    <p:sldLayoutId id="2147486559" r:id="rId3"/>
    <p:sldLayoutId id="2147486560" r:id="rId4"/>
    <p:sldLayoutId id="2147486561" r:id="rId5"/>
    <p:sldLayoutId id="2147486562" r:id="rId6"/>
    <p:sldLayoutId id="2147486563" r:id="rId7"/>
    <p:sldLayoutId id="2147486564" r:id="rId8"/>
    <p:sldLayoutId id="2147486565" r:id="rId9"/>
    <p:sldLayoutId id="2147486566" r:id="rId10"/>
    <p:sldLayoutId id="2147486567" r:id="rId11"/>
    <p:sldLayoutId id="2147486568" r:id="rId12"/>
    <p:sldLayoutId id="2147486569" r:id="rId13"/>
    <p:sldLayoutId id="2147486570" r:id="rId14"/>
    <p:sldLayoutId id="2147486571" r:id="rId15"/>
    <p:sldLayoutId id="2147486572" r:id="rId16"/>
    <p:sldLayoutId id="2147486573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83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189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283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378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530" indent="-17053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8591" indent="-16695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8319" indent="-16457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9351" indent="-16576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9204" indent="-176369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0034" indent="-1763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1094" indent="-1763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2039" indent="-1763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2963" indent="-176369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832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1890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2836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3780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4839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5669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6500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7443" algn="l" defTabSz="68189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0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3" name="think-cell Slide" r:id="rId21" imgW="270" imgH="270" progId="TCLayout.ActiveDocument.1">
                  <p:embed/>
                </p:oleObj>
              </mc:Choice>
              <mc:Fallback>
                <p:oleObj name="think-cell Slide" r:id="rId2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261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261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261" tIns="34289" rIns="68261" bIns="34289" rtlCol="0">
            <a:spAutoFit/>
          </a:bodyPr>
          <a:lstStyle/>
          <a:p>
            <a:pPr marL="174168" indent="-174168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51606888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75" r:id="rId1"/>
    <p:sldLayoutId id="2147486576" r:id="rId2"/>
    <p:sldLayoutId id="2147486577" r:id="rId3"/>
    <p:sldLayoutId id="2147486578" r:id="rId4"/>
    <p:sldLayoutId id="2147486579" r:id="rId5"/>
    <p:sldLayoutId id="2147486580" r:id="rId6"/>
    <p:sldLayoutId id="2147486581" r:id="rId7"/>
    <p:sldLayoutId id="2147486582" r:id="rId8"/>
    <p:sldLayoutId id="2147486583" r:id="rId9"/>
    <p:sldLayoutId id="2147486584" r:id="rId10"/>
    <p:sldLayoutId id="2147486585" r:id="rId11"/>
    <p:sldLayoutId id="2147486586" r:id="rId12"/>
    <p:sldLayoutId id="2147486587" r:id="rId13"/>
    <p:sldLayoutId id="2147486588" r:id="rId14"/>
    <p:sldLayoutId id="2147486589" r:id="rId15"/>
    <p:sldLayoutId id="2147486590" r:id="rId16"/>
    <p:sldLayoutId id="2147486592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098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217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326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435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598" indent="-17059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8769" indent="-16702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8608" indent="-16464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29742" indent="-16583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199714" indent="-176446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0697" indent="-1764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1893" indent="-1764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2983" indent="-1764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4051" indent="-17644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0985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2179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269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4358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5553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6536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7520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8599" algn="l" defTabSz="68217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0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46" name="think-cell Slide" r:id="rId21" imgW="270" imgH="270" progId="TCLayout.ActiveDocument.1">
                  <p:embed/>
                </p:oleObj>
              </mc:Choice>
              <mc:Fallback>
                <p:oleObj name="think-cell Slide" r:id="rId2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288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288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288" tIns="34289" rIns="68288" bIns="34289" rtlCol="0">
            <a:spAutoFit/>
          </a:bodyPr>
          <a:lstStyle/>
          <a:p>
            <a:pPr marL="174240" indent="-174240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169731851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594" r:id="rId1"/>
    <p:sldLayoutId id="2147486595" r:id="rId2"/>
    <p:sldLayoutId id="2147486596" r:id="rId3"/>
    <p:sldLayoutId id="2147486597" r:id="rId4"/>
    <p:sldLayoutId id="2147486598" r:id="rId5"/>
    <p:sldLayoutId id="2147486599" r:id="rId6"/>
    <p:sldLayoutId id="2147486600" r:id="rId7"/>
    <p:sldLayoutId id="2147486601" r:id="rId8"/>
    <p:sldLayoutId id="2147486602" r:id="rId9"/>
    <p:sldLayoutId id="2147486603" r:id="rId10"/>
    <p:sldLayoutId id="2147486604" r:id="rId11"/>
    <p:sldLayoutId id="2147486605" r:id="rId12"/>
    <p:sldLayoutId id="2147486606" r:id="rId13"/>
    <p:sldLayoutId id="2147486607" r:id="rId14"/>
    <p:sldLayoutId id="2147486608" r:id="rId15"/>
    <p:sldLayoutId id="2147486609" r:id="rId16"/>
    <p:sldLayoutId id="2147486611" r:id="rId17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114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2485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37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497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670" indent="-17067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8958" indent="-16709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8914" indent="-164717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30156" indent="-165908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200254" indent="-176527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1399" indent="-17652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2739" indent="-17652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3982" indent="-17652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5203" indent="-176527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1147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2485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3728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4970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6309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7454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8600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9823" algn="l" defTabSz="68248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9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468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316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316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316" tIns="34289" rIns="68316" bIns="34289" rtlCol="0">
            <a:spAutoFit/>
          </a:bodyPr>
          <a:lstStyle/>
          <a:p>
            <a:pPr marL="174316" indent="-174316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384692358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613" r:id="rId1"/>
    <p:sldLayoutId id="2147486614" r:id="rId2"/>
    <p:sldLayoutId id="2147486615" r:id="rId3"/>
    <p:sldLayoutId id="2147486616" r:id="rId4"/>
    <p:sldLayoutId id="2147486617" r:id="rId5"/>
    <p:sldLayoutId id="2147486618" r:id="rId6"/>
    <p:sldLayoutId id="2147486619" r:id="rId7"/>
    <p:sldLayoutId id="2147486620" r:id="rId8"/>
    <p:sldLayoutId id="2147486621" r:id="rId9"/>
    <p:sldLayoutId id="2147486622" r:id="rId10"/>
    <p:sldLayoutId id="2147486623" r:id="rId11"/>
    <p:sldLayoutId id="2147486624" r:id="rId12"/>
    <p:sldLayoutId id="2147486625" r:id="rId13"/>
    <p:sldLayoutId id="2147486626" r:id="rId14"/>
    <p:sldLayoutId id="2147486627" r:id="rId15"/>
    <p:sldLayoutId id="2147486630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13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280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4213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561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746" indent="-170746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9158" indent="-167175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9237" indent="-164793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30593" indent="-165984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200824" indent="-176612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2140" indent="-176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3632" indent="-176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5036" indent="-176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6419" indent="-176612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1318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2808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213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5616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7107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8423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89740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31115" algn="l" defTabSz="68280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9"/>
            </p:custDataLst>
            <p:extLst/>
          </p:nvPr>
        </p:nvGraphicFramePr>
        <p:xfrm>
          <a:off x="1591" y="1207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91" name="think-cell Slide" r:id="rId20" imgW="270" imgH="270" progId="TCLayout.ActiveDocument.1">
                  <p:embed/>
                </p:oleObj>
              </mc:Choice>
              <mc:Fallback>
                <p:oleObj name="think-cell Slide" r:id="rId20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91" y="1207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2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96454"/>
            <a:ext cx="8229600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3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59646"/>
            <a:ext cx="8229600" cy="35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2"/>
            <a:endParaRPr lang="en-US"/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black">
          <a:xfrm>
            <a:off x="5349875" y="4826796"/>
            <a:ext cx="2743200" cy="1269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800">
                <a:solidFill>
                  <a:srgbClr val="666666"/>
                </a:solidFill>
                <a:latin typeface="Museo Sans For Dell" pitchFamily="2" charset="0"/>
              </a:rPr>
              <a:t>Client Product Development</a:t>
            </a:r>
          </a:p>
        </p:txBody>
      </p:sp>
      <p:pic>
        <p:nvPicPr>
          <p:cNvPr id="20485" name="Picture 5" descr="dell_gray_logo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3" y="4669631"/>
            <a:ext cx="573087" cy="42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4822031"/>
            <a:ext cx="1885950" cy="114300"/>
          </a:xfrm>
          <a:prstGeom prst="rect">
            <a:avLst/>
          </a:prstGeom>
        </p:spPr>
        <p:txBody>
          <a:bodyPr vert="horz" lIns="0" tIns="0" rIns="68345" bIns="0" rtlCol="0" anchor="ctr"/>
          <a:lstStyle>
            <a:lvl1pPr algn="l">
              <a:defRPr sz="8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976" y="4823222"/>
            <a:ext cx="260350" cy="114300"/>
          </a:xfrm>
          <a:prstGeom prst="rect">
            <a:avLst/>
          </a:prstGeom>
        </p:spPr>
        <p:txBody>
          <a:bodyPr vert="horz" lIns="0" tIns="0" rIns="68345" bIns="0" rtlCol="0" anchor="ctr"/>
          <a:lstStyle>
            <a:lvl1pPr algn="l">
              <a:defRPr sz="700">
                <a:solidFill>
                  <a:srgbClr val="000000">
                    <a:lumMod val="60000"/>
                    <a:lumOff val="40000"/>
                  </a:srgbClr>
                </a:solidFill>
                <a:latin typeface="Museo Sans For Dell" pitchFamily="2" charset="0"/>
                <a:cs typeface="+mn-cs"/>
              </a:defRPr>
            </a:lvl1pPr>
          </a:lstStyle>
          <a:p>
            <a:pPr>
              <a:defRPr/>
            </a:pPr>
            <a:fld id="{BAFC9F95-FC62-4769-A095-8D2D490F79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/>
          <p:cNvSpPr txBox="1"/>
          <p:nvPr userDrawn="1"/>
        </p:nvSpPr>
        <p:spPr>
          <a:xfrm>
            <a:off x="0" y="4913185"/>
            <a:ext cx="9144000" cy="157544"/>
          </a:xfrm>
          <a:prstGeom prst="rect">
            <a:avLst/>
          </a:prstGeom>
          <a:noFill/>
        </p:spPr>
        <p:txBody>
          <a:bodyPr vert="horz" wrap="square" lIns="68345" tIns="34289" rIns="68345" bIns="34289" rtlCol="0">
            <a:spAutoFit/>
          </a:bodyPr>
          <a:lstStyle/>
          <a:p>
            <a:pPr marL="174392" indent="-174392">
              <a:lnSpc>
                <a:spcPct val="90000"/>
              </a:lnSpc>
              <a:spcBef>
                <a:spcPts val="75"/>
              </a:spcBef>
              <a:spcAft>
                <a:spcPts val="75"/>
              </a:spcAft>
              <a:buClr>
                <a:srgbClr val="0085C3"/>
              </a:buClr>
              <a:buFont typeface="Arial" pitchFamily="34" charset="0"/>
              <a:buChar char="•"/>
            </a:pPr>
            <a:endParaRPr lang="en-US" sz="600" b="1" dirty="0">
              <a:solidFill>
                <a:srgbClr val="7F7F7F"/>
              </a:solidFill>
              <a:latin typeface="museo sans for dell"/>
            </a:endParaRPr>
          </a:p>
        </p:txBody>
      </p:sp>
    </p:spTree>
    <p:extLst>
      <p:ext uri="{BB962C8B-B14F-4D97-AF65-F5344CB8AC3E}">
        <p14:creationId xmlns:p14="http://schemas.microsoft.com/office/powerpoint/2010/main" val="90294067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632" r:id="rId1"/>
    <p:sldLayoutId id="2147486633" r:id="rId2"/>
    <p:sldLayoutId id="2147486634" r:id="rId3"/>
    <p:sldLayoutId id="2147486635" r:id="rId4"/>
    <p:sldLayoutId id="2147486636" r:id="rId5"/>
    <p:sldLayoutId id="2147486637" r:id="rId6"/>
    <p:sldLayoutId id="2147486638" r:id="rId7"/>
    <p:sldLayoutId id="2147486639" r:id="rId8"/>
    <p:sldLayoutId id="2147486640" r:id="rId9"/>
    <p:sldLayoutId id="2147486641" r:id="rId10"/>
    <p:sldLayoutId id="2147486642" r:id="rId11"/>
    <p:sldLayoutId id="2147486643" r:id="rId12"/>
    <p:sldLayoutId id="2147486644" r:id="rId13"/>
    <p:sldLayoutId id="2147486645" r:id="rId14"/>
    <p:sldLayoutId id="2147486646" r:id="rId15"/>
    <p:sldLayoutId id="2147486647" r:id="rId16"/>
  </p:sldLayoutIdLst>
  <p:transition spd="med">
    <p:wipe dir="r"/>
  </p:transition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Museo For Dell" pitchFamily="2" charset="0"/>
          <a:ea typeface="Museo For Dell" pitchFamily="2" charset="0"/>
          <a:cs typeface="Museo For Dell" pitchFamily="2" charset="0"/>
        </a:defRPr>
      </a:lvl5pPr>
      <a:lvl6pPr marL="341489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6pPr>
      <a:lvl7pPr marL="683131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7pPr>
      <a:lvl8pPr marL="1024697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8pPr>
      <a:lvl9pPr marL="1366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3300" b="1">
          <a:solidFill>
            <a:schemeClr val="accent1"/>
          </a:solidFill>
          <a:latin typeface="Arial Black" pitchFamily="34" charset="0"/>
        </a:defRPr>
      </a:lvl9pPr>
    </p:titleStyle>
    <p:bodyStyle>
      <a:lvl1pPr marL="170822" indent="-170822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Arial" pitchFamily="34" charset="0"/>
        <a:buChar char="•"/>
        <a:defRPr sz="15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1pPr>
      <a:lvl2pPr marL="429357" indent="-167251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2pPr>
      <a:lvl3pPr marL="679560" indent="-164869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Sans For Dell" pitchFamily="2" charset="0"/>
        <a:buChar char="›"/>
        <a:defRPr sz="12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3pPr>
      <a:lvl4pPr marL="931030" indent="-166060" algn="l" rtl="0" eaLnBrk="0" fontAlgn="base" hangingPunct="0">
        <a:lnSpc>
          <a:spcPct val="90000"/>
        </a:lnSpc>
        <a:spcBef>
          <a:spcPts val="75"/>
        </a:spcBef>
        <a:spcAft>
          <a:spcPts val="75"/>
        </a:spcAft>
        <a:buClr>
          <a:schemeClr val="accent1"/>
        </a:buClr>
        <a:buFont typeface="Museo For Dell 300"/>
        <a:buChar char="–"/>
        <a:defRPr sz="1100"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4pPr>
      <a:lvl5pPr marL="1201394" indent="-176698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bg1"/>
        </a:buClr>
        <a:buFont typeface="Museo For Dell 300"/>
        <a:buChar char="–"/>
        <a:defRPr>
          <a:solidFill>
            <a:schemeClr val="bg2"/>
          </a:solidFill>
          <a:latin typeface="Museo Sans For Dell" pitchFamily="2" charset="0"/>
          <a:ea typeface="Museo Sans For Dell" pitchFamily="2" charset="0"/>
          <a:cs typeface="Museo Sans For Dell" pitchFamily="2" charset="0"/>
        </a:defRPr>
      </a:lvl5pPr>
      <a:lvl6pPr marL="1542881" indent="-17669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6pPr>
      <a:lvl7pPr marL="1884525" indent="-17669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7pPr>
      <a:lvl8pPr marL="2226090" indent="-17669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8pPr>
      <a:lvl9pPr marL="2567635" indent="-17669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2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1489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3131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697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66262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07905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49392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0880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32407" algn="l" defTabSz="68313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 userDrawn="1"/>
        </p:nvSpPr>
        <p:spPr>
          <a:xfrm>
            <a:off x="0" y="5000499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74923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651" r:id="rId1"/>
    <p:sldLayoutId id="2147486652" r:id="rId2"/>
    <p:sldLayoutId id="2147486653" r:id="rId3"/>
    <p:sldLayoutId id="2147486654" r:id="rId4"/>
    <p:sldLayoutId id="2147486655" r:id="rId5"/>
    <p:sldLayoutId id="2147486656" r:id="rId6"/>
    <p:sldLayoutId id="2147486657" r:id="rId7"/>
    <p:sldLayoutId id="2147486658" r:id="rId8"/>
    <p:sldLayoutId id="2147486659" r:id="rId9"/>
    <p:sldLayoutId id="2147486660" r:id="rId10"/>
    <p:sldLayoutId id="2147486661" r:id="rId11"/>
    <p:sldLayoutId id="2147486662" r:id="rId12"/>
    <p:sldLayoutId id="2147486663" r:id="rId13"/>
    <p:sldLayoutId id="2147486664" r:id="rId14"/>
    <p:sldLayoutId id="2147486665" r:id="rId15"/>
    <p:sldLayoutId id="2147486666" r:id="rId16"/>
    <p:sldLayoutId id="2147486667" r:id="rId17"/>
    <p:sldLayoutId id="2147486668" r:id="rId18"/>
    <p:sldLayoutId id="2147486669" r:id="rId19"/>
    <p:sldLayoutId id="2147486670" r:id="rId20"/>
    <p:sldLayoutId id="2147486671" r:id="rId21"/>
    <p:sldLayoutId id="2147486672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53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08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6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17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7658" indent="-22765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2477" indent="-23242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6105" indent="-21972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1321" indent="-22130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1858" indent="-23559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57330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2647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8058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3503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31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86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6262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73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7051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2407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788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3299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9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xmlns="" id="{9CA3C16B-2485-4A2D-9CF5-B96ED22483CE}"/>
              </a:ext>
            </a:extLst>
          </p:cNvPr>
          <p:cNvSpPr txBox="1"/>
          <p:nvPr userDrawn="1"/>
        </p:nvSpPr>
        <p:spPr>
          <a:xfrm>
            <a:off x="0" y="5000499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7363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676" r:id="rId1"/>
    <p:sldLayoutId id="2147486677" r:id="rId2"/>
    <p:sldLayoutId id="2147486678" r:id="rId3"/>
    <p:sldLayoutId id="2147486679" r:id="rId4"/>
    <p:sldLayoutId id="2147486680" r:id="rId5"/>
    <p:sldLayoutId id="2147486681" r:id="rId6"/>
    <p:sldLayoutId id="2147486682" r:id="rId7"/>
    <p:sldLayoutId id="2147486683" r:id="rId8"/>
    <p:sldLayoutId id="2147486684" r:id="rId9"/>
    <p:sldLayoutId id="2147486685" r:id="rId10"/>
    <p:sldLayoutId id="2147486686" r:id="rId11"/>
    <p:sldLayoutId id="2147486687" r:id="rId12"/>
    <p:sldLayoutId id="2147486688" r:id="rId13"/>
    <p:sldLayoutId id="2147486689" r:id="rId14"/>
    <p:sldLayoutId id="2147486690" r:id="rId15"/>
    <p:sldLayoutId id="2147486691" r:id="rId16"/>
    <p:sldLayoutId id="2147486692" r:id="rId17"/>
    <p:sldLayoutId id="2147486693" r:id="rId18"/>
    <p:sldLayoutId id="2147486694" r:id="rId19"/>
    <p:sldLayoutId id="2147486695" r:id="rId20"/>
    <p:sldLayoutId id="2147486696" r:id="rId21"/>
    <p:sldLayoutId id="2147486697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53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08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6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17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7658" indent="-22765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2477" indent="-23242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6105" indent="-21972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1321" indent="-22130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1858" indent="-23559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57330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2647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8058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3503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31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86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6262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73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7051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2407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788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3299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9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633" y="4825328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7DB8"/>
              </a:buClr>
            </a:pPr>
            <a:fld id="{E00CF047-7350-4707-AA1A-E56FA69586CC}" type="datetime1">
              <a:rPr lang="en-US" sz="9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7DB8"/>
                </a:buClr>
              </a:pPr>
              <a:t>6/19/2020</a:t>
            </a:fld>
            <a:endParaRPr lang="en-US" sz="900" dirty="0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974" y="4610378"/>
            <a:ext cx="348663" cy="34866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5424" y="4837275"/>
            <a:ext cx="65" cy="11080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781" y="4835544"/>
            <a:ext cx="12864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r">
              <a:lnSpc>
                <a:spcPct val="90000"/>
              </a:lnSpc>
              <a:buClr>
                <a:srgbClr val="007DB8"/>
              </a:buClr>
            </a:pPr>
            <a:fld id="{58EC7406-F4CC-4ABF-902E-2AF4E70E5C0F}" type="slidenum">
              <a:rPr lang="en-US" sz="800" smtClean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pPr algn="r">
                <a:lnSpc>
                  <a:spcPct val="90000"/>
                </a:lnSpc>
                <a:buClr>
                  <a:srgbClr val="007DB8"/>
                </a:buClr>
              </a:pPr>
              <a:t>‹#›</a:t>
            </a:fld>
            <a:endParaRPr lang="en-US" sz="800" dirty="0" err="1">
              <a:solidFill>
                <a:srgbClr val="000000">
                  <a:lumMod val="50000"/>
                  <a:lumOff val="50000"/>
                </a:srgbClr>
              </a:solidFill>
              <a:latin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8777" y="4835544"/>
            <a:ext cx="187551" cy="114262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buClr>
                <a:srgbClr val="007DB8"/>
              </a:buClr>
            </a:pPr>
            <a:r>
              <a:rPr lang="en-US" sz="800" dirty="0">
                <a:solidFill>
                  <a:srgbClr val="000000">
                    <a:lumMod val="50000"/>
                    <a:lumOff val="50000"/>
                  </a:srgbClr>
                </a:solidFill>
                <a:latin typeface="Arial"/>
              </a:rPr>
              <a:t>of Y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765245" y="4784184"/>
            <a:ext cx="1659429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Client Program Management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551383" y="4784184"/>
            <a:ext cx="1518364" cy="216982"/>
          </a:xfrm>
          <a:prstGeom prst="rect">
            <a:avLst/>
          </a:prstGeom>
          <a:noFill/>
        </p:spPr>
        <p:txBody>
          <a:bodyPr wrap="none" lIns="91126" tIns="45563" rIns="91126" bIns="45563" rtlCol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900" dirty="0">
                <a:solidFill>
                  <a:srgbClr val="808080"/>
                </a:solidFill>
                <a:latin typeface="arial" panose="020B0604020202020204" pitchFamily="34" charset="0"/>
              </a:rPr>
              <a:t>Internal Use - Confidential</a:t>
            </a:r>
            <a:endParaRPr lang="en-US" sz="1200" dirty="0">
              <a:solidFill>
                <a:srgbClr val="808080"/>
              </a:solidFill>
              <a:latin typeface="arial" panose="020B0604020202020204" pitchFamily="34" charset="0"/>
            </a:endParaRPr>
          </a:p>
        </p:txBody>
      </p:sp>
      <p:sp>
        <p:nvSpPr>
          <p:cNvPr id="23" name="fl"/>
          <p:cNvSpPr txBox="1"/>
          <p:nvPr/>
        </p:nvSpPr>
        <p:spPr>
          <a:xfrm>
            <a:off x="6" y="4839879"/>
            <a:ext cx="65" cy="1108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00" b="1" dirty="0">
              <a:solidFill>
                <a:srgbClr val="7F7F7F"/>
              </a:solidFill>
              <a:latin typeface="Arial"/>
            </a:endParaRPr>
          </a:p>
        </p:txBody>
      </p:sp>
      <p:sp>
        <p:nvSpPr>
          <p:cNvPr id="2" name="MSIPCMContentMarking" descr="{&quot;HashCode&quot;:-1913046509,&quot;Placement&quot;:&quot;Footer&quot;}">
            <a:extLst>
              <a:ext uri="{FF2B5EF4-FFF2-40B4-BE49-F238E27FC236}">
                <a16:creationId xmlns="" xmlns:a16="http://schemas.microsoft.com/office/drawing/2014/main" id="{9CA3C16B-2485-4A2D-9CF5-B96ED22483CE}"/>
              </a:ext>
            </a:extLst>
          </p:cNvPr>
          <p:cNvSpPr txBox="1"/>
          <p:nvPr userDrawn="1"/>
        </p:nvSpPr>
        <p:spPr>
          <a:xfrm>
            <a:off x="0" y="5000499"/>
            <a:ext cx="1028784" cy="9233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rgbClr val="007DB8"/>
              </a:buClr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  <a:endParaRPr lang="en-US" sz="600" dirty="0" err="1">
              <a:solidFill>
                <a:srgbClr val="7F7F7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220527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6701" r:id="rId1"/>
    <p:sldLayoutId id="2147486702" r:id="rId2"/>
    <p:sldLayoutId id="2147486703" r:id="rId3"/>
    <p:sldLayoutId id="2147486704" r:id="rId4"/>
    <p:sldLayoutId id="2147486705" r:id="rId5"/>
    <p:sldLayoutId id="2147486706" r:id="rId6"/>
    <p:sldLayoutId id="2147486707" r:id="rId7"/>
    <p:sldLayoutId id="2147486708" r:id="rId8"/>
    <p:sldLayoutId id="2147486709" r:id="rId9"/>
    <p:sldLayoutId id="2147486710" r:id="rId10"/>
    <p:sldLayoutId id="2147486711" r:id="rId11"/>
    <p:sldLayoutId id="2147486712" r:id="rId12"/>
    <p:sldLayoutId id="2147486713" r:id="rId13"/>
    <p:sldLayoutId id="2147486714" r:id="rId14"/>
    <p:sldLayoutId id="2147486715" r:id="rId15"/>
    <p:sldLayoutId id="2147486716" r:id="rId16"/>
    <p:sldLayoutId id="2147486717" r:id="rId17"/>
    <p:sldLayoutId id="2147486718" r:id="rId18"/>
    <p:sldLayoutId id="2147486719" r:id="rId19"/>
    <p:sldLayoutId id="2147486720" r:id="rId20"/>
    <p:sldLayoutId id="2147486721" r:id="rId21"/>
    <p:sldLayoutId id="2147486722" r:id="rId22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+mj-lt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531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086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6626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173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7658" indent="-227658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rgbClr val="000000"/>
          </a:solidFill>
          <a:latin typeface="+mj-lt"/>
          <a:ea typeface="Museo Sans For Dell" pitchFamily="2" charset="0"/>
          <a:cs typeface="+mn-cs"/>
        </a:defRPr>
      </a:lvl1pPr>
      <a:lvl2pPr marL="572477" indent="-232421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rgbClr val="000000"/>
          </a:solidFill>
          <a:latin typeface="+mj-lt"/>
          <a:ea typeface="Museo Sans For Dell" pitchFamily="2" charset="0"/>
        </a:defRPr>
      </a:lvl2pPr>
      <a:lvl3pPr marL="906105" indent="-219722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3pPr>
      <a:lvl4pPr marL="1241321" indent="-221309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rgbClr val="000000"/>
          </a:solidFill>
          <a:latin typeface="+mj-lt"/>
          <a:ea typeface="Museo Sans For Dell" pitchFamily="2" charset="0"/>
        </a:defRPr>
      </a:lvl4pPr>
      <a:lvl5pPr marL="1601858" indent="-235596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57330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12647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68058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23503" indent="-235596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31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868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6262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73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7051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2407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7884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3299" algn="l" defTabSz="91086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274323"/>
            <a:ext cx="8529438" cy="1661993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Museo For Dell" panose="02000000000000000000" pitchFamily="2" charset="0"/>
              </a:rPr>
              <a:t>Carnoustie</a:t>
            </a:r>
            <a:r>
              <a:rPr lang="en-US" sz="3600" dirty="0">
                <a:latin typeface="Museo For Dell" panose="02000000000000000000" pitchFamily="2" charset="0"/>
              </a:rPr>
              <a:t/>
            </a:r>
            <a:br>
              <a:rPr lang="en-US" sz="3600" dirty="0">
                <a:latin typeface="Museo For Dell" panose="02000000000000000000" pitchFamily="2" charset="0"/>
              </a:rPr>
            </a:br>
            <a:r>
              <a:rPr lang="en-US" sz="3200" dirty="0" smtClean="0">
                <a:latin typeface="Museo For Dell" panose="02000000000000000000" pitchFamily="2" charset="0"/>
              </a:rPr>
              <a:t>Planning </a:t>
            </a:r>
            <a:r>
              <a:rPr lang="en-US" sz="3200" dirty="0">
                <a:latin typeface="Museo For Dell" panose="02000000000000000000" pitchFamily="2" charset="0"/>
              </a:rPr>
              <a:t>Deep Dive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3" y="2252174"/>
            <a:ext cx="5764973" cy="1073371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dirty="0">
                <a:latin typeface="Museo For Dell" panose="02000000000000000000" pitchFamily="2" charset="0"/>
              </a:rPr>
              <a:t>Dell and </a:t>
            </a:r>
            <a:r>
              <a:rPr lang="en-US" dirty="0" smtClean="0">
                <a:latin typeface="Museo For Dell" panose="02000000000000000000" pitchFamily="2" charset="0"/>
              </a:rPr>
              <a:t>Compal </a:t>
            </a:r>
            <a:r>
              <a:rPr lang="en-US" dirty="0">
                <a:latin typeface="Museo For Dell" panose="02000000000000000000" pitchFamily="2" charset="0"/>
              </a:rPr>
              <a:t>Carnoustie Team</a:t>
            </a:r>
          </a:p>
          <a:p>
            <a:pPr>
              <a:spcBef>
                <a:spcPts val="600"/>
              </a:spcBef>
            </a:pPr>
            <a:r>
              <a:rPr lang="en-US" sz="1400" dirty="0" smtClean="0">
                <a:latin typeface="Museo For Dell" panose="02000000000000000000" pitchFamily="2" charset="0"/>
              </a:rPr>
              <a:t>6/11/2020</a:t>
            </a:r>
            <a:endParaRPr lang="en-US" sz="1400" dirty="0">
              <a:latin typeface="Museo For Dell" panose="02000000000000000000" pitchFamily="2" charset="0"/>
            </a:endParaRPr>
          </a:p>
          <a:p>
            <a:r>
              <a:rPr lang="en-US" dirty="0">
                <a:latin typeface="Museo For Dell" panose="02000000000000000000" pitchFamily="2" charset="0"/>
              </a:rPr>
              <a:t>Client Program Management</a:t>
            </a:r>
          </a:p>
        </p:txBody>
      </p:sp>
    </p:spTree>
    <p:extLst>
      <p:ext uri="{BB962C8B-B14F-4D97-AF65-F5344CB8AC3E}">
        <p14:creationId xmlns:p14="http://schemas.microsoft.com/office/powerpoint/2010/main" val="22962110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285750" y="2197802"/>
            <a:ext cx="7886700" cy="747897"/>
          </a:xfrm>
        </p:spPr>
        <p:txBody>
          <a:bodyPr/>
          <a:lstStyle/>
          <a:p>
            <a:r>
              <a:rPr lang="en-US" altLang="zh-TW" dirty="0" smtClean="0"/>
              <a:t>Regulatory-Schedule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6891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2" name="標題 1"/>
          <p:cNvSpPr>
            <a:spLocks noGrp="1"/>
          </p:cNvSpPr>
          <p:nvPr>
            <p:ph type="title"/>
          </p:nvPr>
        </p:nvSpPr>
        <p:spPr>
          <a:xfrm>
            <a:off x="279821" y="102875"/>
            <a:ext cx="8279943" cy="261031"/>
          </a:xfrm>
        </p:spPr>
        <p:txBody>
          <a:bodyPr/>
          <a:lstStyle/>
          <a:p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Carnoustie Regulatory status summary</a:t>
            </a:r>
            <a:r>
              <a:rPr lang="en-US" altLang="zh-TW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altLang="zh-TW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zh-TW" altLang="en-US" sz="20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0702" y="406910"/>
            <a:ext cx="88001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ctr">
              <a:buFont typeface="Wingdings" panose="05000000000000000000" pitchFamily="2" charset="2"/>
              <a:buChar char="Ø"/>
            </a:pPr>
            <a:r>
              <a:rPr lang="en-US" altLang="zh-TW" sz="1800" b="1" dirty="0">
                <a:solidFill>
                  <a:srgbClr val="0085C3"/>
                </a:solidFill>
                <a:latin typeface="Calibri"/>
              </a:rPr>
              <a:t>System Level: </a:t>
            </a:r>
            <a:r>
              <a:rPr lang="en-US" altLang="zh-TW" sz="1800" b="1" dirty="0" smtClean="0">
                <a:solidFill>
                  <a:srgbClr val="0085C3"/>
                </a:solidFill>
                <a:latin typeface="Calibri"/>
              </a:rPr>
              <a:t> 12 Mandatory countries will be P-RTS</a:t>
            </a:r>
            <a:endParaRPr lang="en-US" altLang="zh-TW" sz="1600" dirty="0">
              <a:solidFill>
                <a:srgbClr val="595959"/>
              </a:solidFill>
              <a:latin typeface="Calibri"/>
              <a:ea typeface="新細明體"/>
            </a:endParaRPr>
          </a:p>
        </p:txBody>
      </p:sp>
      <p:graphicFrame>
        <p:nvGraphicFramePr>
          <p:cNvPr id="7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866250"/>
              </p:ext>
            </p:extLst>
          </p:nvPr>
        </p:nvGraphicFramePr>
        <p:xfrm>
          <a:off x="549225" y="765578"/>
          <a:ext cx="8307608" cy="19581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0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71143"/>
                <a:gridCol w="2722575"/>
                <a:gridCol w="3122926"/>
              </a:tblGrid>
              <a:tr h="174667">
                <a:tc>
                  <a:txBody>
                    <a:bodyPr/>
                    <a:lstStyle/>
                    <a:p>
                      <a:pPr algn="ctr" fontAlgn="ctr"/>
                      <a:endParaRPr lang="en-US" sz="1200" b="1" u="none" strike="noStrike" kern="1200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Augusta MLK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Carnoustie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Comparison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676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System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8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Belarus/Kazakhstan/Russia (CU),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Serbia (KVALITET), Ukraine,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Azerbaijan, Brazil, Nigeria</a:t>
                      </a:r>
                    </a:p>
                  </a:txBody>
                  <a:tcPr marL="3600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12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kern="120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Belarus/Kazakhstan/Russian (CU), Ukraine(UKSERT),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kern="120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South Africa (NRCS), India (BIS)</a:t>
                      </a:r>
                      <a:r>
                        <a:rPr lang="en-US" altLang="zh-TW" sz="10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, </a:t>
                      </a:r>
                      <a:r>
                        <a:rPr lang="en-US" altLang="zh-TW" sz="10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Brazil (ANATEL), Nigeria (NCC),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Zambia (ZICTA), Ecuador</a:t>
                      </a:r>
                      <a:r>
                        <a:rPr lang="zh-TW" altLang="en-US" sz="10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 </a:t>
                      </a:r>
                      <a:r>
                        <a:rPr lang="en-US" altLang="zh-TW" sz="10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(ARCOTEL), </a:t>
                      </a:r>
                      <a:r>
                        <a:rPr lang="en-US" altLang="zh-TW" sz="10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Chile</a:t>
                      </a:r>
                      <a:r>
                        <a:rPr lang="zh-TW" altLang="en-US" sz="10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TW" sz="10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(SUBTEL)</a:t>
                      </a:r>
                      <a:r>
                        <a:rPr lang="en-US" altLang="zh-TW" sz="10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, China (NAL)</a:t>
                      </a:r>
                      <a:endParaRPr lang="en-US" altLang="zh-TW" sz="1000" b="0" i="0" u="none" strike="noStrike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3600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South Africa (NRCS): CB ready + 120 days</a:t>
                      </a: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Long lead time certification and only submit at initial RMN: </a:t>
                      </a:r>
                    </a:p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India (BIS): </a:t>
                      </a: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Battery cert. ready +14wks</a:t>
                      </a:r>
                      <a:endParaRPr lang="en-US" altLang="zh-TW" sz="800" b="0" i="0" u="none" strike="noStrike" kern="1200" baseline="0" dirty="0" smtClean="0">
                        <a:solidFill>
                          <a:schemeClr val="bg2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New battery and long lead time certification </a:t>
                      </a:r>
                    </a:p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Zambia:</a:t>
                      </a: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New-added host approval requirement</a:t>
                      </a:r>
                      <a:r>
                        <a:rPr lang="zh-TW" altLang="en-US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  </a:t>
                      </a: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(PCR 7625) </a:t>
                      </a: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Long certification L/T: CE ready+10wks</a:t>
                      </a:r>
                      <a:endParaRPr lang="en-US" altLang="zh-TW" sz="800" b="0" kern="1200" dirty="0" smtClean="0">
                        <a:solidFill>
                          <a:schemeClr val="bg2"/>
                        </a:solidFill>
                        <a:latin typeface="Calibri" panose="020F0502020204030204" pitchFamily="34" charset="0"/>
                        <a:ea typeface="新細明體"/>
                        <a:cs typeface="+mn-cs"/>
                      </a:endParaRPr>
                    </a:p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Ecuador:</a:t>
                      </a: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Grant date=RTS (3/25)+8wks</a:t>
                      </a:r>
                    </a:p>
                    <a:p>
                      <a:pPr marL="92075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Augusta MLK in RTS scope: cert leverage with Gen10 Augusta.</a:t>
                      </a:r>
                    </a:p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Chile</a:t>
                      </a:r>
                      <a:r>
                        <a:rPr lang="zh-TW" altLang="en-US" sz="8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TW" sz="8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(SUBTEL)</a:t>
                      </a: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   RSE test and </a:t>
                      </a: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l</a:t>
                      </a: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ong certification: </a:t>
                      </a: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16wks</a:t>
                      </a:r>
                    </a:p>
                    <a:p>
                      <a:pPr marL="171450" marR="0" lvl="0" indent="-17145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China (NAL)</a:t>
                      </a:r>
                    </a:p>
                    <a:p>
                      <a:pPr marL="0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0488" algn="l"/>
                        </a:tabLst>
                        <a:defRPr/>
                      </a:pP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   China Holiday:2/11~2/17 and l</a:t>
                      </a: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ong certification:</a:t>
                      </a:r>
                      <a:r>
                        <a:rPr lang="zh-TW" altLang="en-US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 </a:t>
                      </a:r>
                      <a:r>
                        <a:rPr lang="en-US" altLang="zh-TW" sz="8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16.6</a:t>
                      </a:r>
                      <a:r>
                        <a:rPr lang="en-US" altLang="zh-TW" sz="8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wks</a:t>
                      </a:r>
                      <a:endParaRPr lang="en-US" altLang="zh-TW" sz="800" b="0" i="0" u="none" strike="noStrike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3600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434641"/>
              </p:ext>
            </p:extLst>
          </p:nvPr>
        </p:nvGraphicFramePr>
        <p:xfrm>
          <a:off x="533847" y="2989270"/>
          <a:ext cx="8330947" cy="2086344"/>
        </p:xfrm>
        <a:graphic>
          <a:graphicData uri="http://schemas.openxmlformats.org/drawingml/2006/table">
            <a:tbl>
              <a:tblPr/>
              <a:tblGrid>
                <a:gridCol w="80634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64268"/>
                <a:gridCol w="27262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134089"/>
              </a:tblGrid>
              <a:tr h="177156">
                <a:tc>
                  <a:txBody>
                    <a:bodyPr/>
                    <a:lstStyle/>
                    <a:p>
                      <a:pPr algn="ctr" rtl="0" fontAlgn="ctr"/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5555" marT="555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Augusta MLK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Carnoustie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Comparison</a:t>
                      </a:r>
                      <a:endParaRPr lang="en-US" altLang="zh-TW" sz="12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C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72065"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T77W968</a:t>
                      </a:r>
                    </a:p>
                    <a:p>
                      <a:pPr marL="0" algn="ctr" defTabSz="914283" rtl="0" eaLnBrk="1" fontAlgn="ctr" latinLnBrk="0" hangingPunct="1"/>
                      <a:r>
                        <a:rPr lang="en-US" sz="1200" b="1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(WWAN</a:t>
                      </a:r>
                      <a:r>
                        <a:rPr lang="en-US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 marL="36000" marR="5555" marT="555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1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Thailand</a:t>
                      </a: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2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Taiwan (NCC), </a:t>
                      </a:r>
                      <a:r>
                        <a:rPr lang="en-US" altLang="zh-TW" sz="10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Philippines</a:t>
                      </a:r>
                      <a:r>
                        <a:rPr lang="en-US" altLang="zh-TW" sz="10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 (NTC)</a:t>
                      </a:r>
                      <a:endParaRPr lang="en-US" altLang="zh-TW" sz="1000" b="0" kern="1200" baseline="0" dirty="0">
                        <a:solidFill>
                          <a:srgbClr val="0000FF"/>
                        </a:solidFill>
                        <a:latin typeface="Calibri" panose="020F0502020204030204" pitchFamily="34" charset="0"/>
                        <a:ea typeface="新細明體"/>
                        <a:cs typeface="+mn-cs"/>
                      </a:endParaRP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283" rtl="0" eaLnBrk="1" fontAlgn="ctr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Taiwan:</a:t>
                      </a:r>
                    </a:p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  BSMI ready (2021/3/1)+ 5wks</a:t>
                      </a:r>
                    </a:p>
                    <a:p>
                      <a:pPr marL="171450" indent="-171450" algn="l" defTabSz="914283" rtl="0" eaLnBrk="1" fontAlgn="ctr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10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Philippines</a:t>
                      </a:r>
                    </a:p>
                    <a:p>
                      <a:pPr marL="171450" indent="-171450" algn="l" defTabSz="914283" rtl="0" eaLnBrk="1" fontAlgn="ctr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CE SAR ready (2021/1/25) + 16wks</a:t>
                      </a: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280689"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</a:t>
                      </a:r>
                    </a:p>
                  </a:txBody>
                  <a:tcPr marL="36000" marR="5555" marT="555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200" b="1" kern="1200" baseline="0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2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dirty="0" smtClean="0">
                          <a:solidFill>
                            <a:srgbClr val="444444">
                              <a:lumMod val="75000"/>
                            </a:srgbClr>
                          </a:solidFill>
                          <a:latin typeface="Calibri"/>
                          <a:ea typeface="新細明體"/>
                        </a:rPr>
                        <a:t>Haiti,</a:t>
                      </a:r>
                      <a:r>
                        <a:rPr lang="en-US" altLang="zh-TW" sz="1000" baseline="0" dirty="0" smtClean="0">
                          <a:solidFill>
                            <a:srgbClr val="444444">
                              <a:lumMod val="75000"/>
                            </a:srgbClr>
                          </a:solidFill>
                          <a:latin typeface="Calibri"/>
                          <a:ea typeface="新細明體"/>
                        </a:rPr>
                        <a:t> Moldova</a:t>
                      </a:r>
                      <a:endParaRPr lang="en-US" altLang="zh-TW" sz="1000" dirty="0" smtClean="0">
                        <a:solidFill>
                          <a:srgbClr val="444444">
                            <a:lumMod val="75000"/>
                          </a:srgbClr>
                        </a:solidFill>
                        <a:latin typeface="Calibri"/>
                        <a:ea typeface="新細明體"/>
                      </a:endParaRP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000" b="0" kern="1200" baseline="0" dirty="0" smtClean="0">
                        <a:solidFill>
                          <a:schemeClr val="bg2"/>
                        </a:solidFill>
                        <a:latin typeface="Calibri" panose="020F0502020204030204" pitchFamily="34" charset="0"/>
                        <a:ea typeface="新細明體"/>
                        <a:cs typeface="+mn-cs"/>
                      </a:endParaRP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kern="1200" baseline="0" dirty="0" smtClean="0">
                          <a:solidFill>
                            <a:srgbClr val="0000FF"/>
                          </a:solidFill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Argentina (ENACOM), </a:t>
                      </a:r>
                      <a:r>
                        <a:rPr lang="en-US" altLang="zh-TW" sz="9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Bahamas</a:t>
                      </a:r>
                      <a:r>
                        <a:rPr lang="en-US" altLang="zh-TW" sz="900" b="0" i="0" u="none" strike="noStrike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(URCA)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, </a:t>
                      </a:r>
                      <a:r>
                        <a:rPr lang="en-US" altLang="zh-TW" sz="9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Dominican Republic (INDOTEL),</a:t>
                      </a:r>
                      <a:r>
                        <a:rPr lang="en-US" altLang="zh-TW" sz="900" b="0" i="0" u="none" strike="noStrike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Guyana (PUC),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Haiti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(CONATEL),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Israel</a:t>
                      </a:r>
                      <a:r>
                        <a:rPr lang="zh-TW" altLang="en-US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900" b="0" i="0" u="none" strike="noStrike" kern="1200" dirty="0" err="1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MoC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),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Lebanon (TRA/</a:t>
                      </a:r>
                      <a:r>
                        <a:rPr lang="en-US" altLang="zh-TW" sz="900" b="0" i="0" u="none" strike="noStrike" kern="1200" dirty="0" err="1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MoT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), </a:t>
                      </a:r>
                      <a:r>
                        <a:rPr lang="en-US" altLang="zh-TW" sz="9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Moldova (</a:t>
                      </a:r>
                      <a:r>
                        <a:rPr lang="en-US" altLang="zh-TW" sz="900" b="0" i="0" u="none" strike="noStrike" dirty="0" err="1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DoC</a:t>
                      </a:r>
                      <a:r>
                        <a:rPr lang="en-US" altLang="zh-TW" sz="9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),</a:t>
                      </a:r>
                      <a:r>
                        <a:rPr lang="en-US" altLang="zh-TW" sz="9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Nicaragua</a:t>
                      </a:r>
                      <a:r>
                        <a:rPr lang="en-US" altLang="zh-TW" sz="900" b="0" i="0" u="none" strike="noStrike" baseline="0" dirty="0" smtClean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(TELCOR),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Paraguay 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(CONATEL), 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Saint Lucia (NTRC),</a:t>
                      </a:r>
                      <a:r>
                        <a:rPr lang="en-US" altLang="zh-TW" sz="900" b="0" i="0" u="none" strike="noStrike" kern="1200" baseline="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900" b="0" i="0" u="none" strike="noStrike" kern="1200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Africa (ICASA),</a:t>
                      </a:r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altLang="zh-TW" sz="9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Mexico (IFETEL)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000" b="1" i="0" u="none" strike="noStrike" kern="1200" dirty="0" smtClean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Augusta MLK in RTS scope: </a:t>
                      </a:r>
                      <a:r>
                        <a:rPr lang="en-US" altLang="zh-TW" sz="10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新細明體"/>
                          <a:cs typeface="+mn-cs"/>
                        </a:rPr>
                        <a:t>cert leverage with Gen10 Augusta. </a:t>
                      </a:r>
                    </a:p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(Haiti, Moldova: new-added country approval in Gen11)</a:t>
                      </a:r>
                    </a:p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endParaRPr lang="en-US" altLang="zh-TW" sz="1000" b="0" i="0" u="none" strike="noStrike" baseline="0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altLang="zh-TW" sz="1000" b="0" i="0" u="none" strike="noStrike" baseline="0" dirty="0" err="1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Carnoustie</a:t>
                      </a: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: New RFID module design, cert cannot leverage with Gen11 Augusta MLK.</a:t>
                      </a:r>
                    </a:p>
                    <a:p>
                      <a:pPr marL="0" indent="0" algn="l" defTabSz="914283" rtl="0" eaLnBrk="1" fontAlgn="ctr" latinLnBrk="0" hangingPunct="1">
                        <a:buFont typeface="Arial" panose="020B0604020202020204" pitchFamily="34" charset="0"/>
                        <a:buNone/>
                      </a:pPr>
                      <a:r>
                        <a:rPr lang="en-US" altLang="zh-TW" sz="1000" b="0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  Certificate with long lead time.</a:t>
                      </a:r>
                    </a:p>
                  </a:txBody>
                  <a:tcPr marL="36000" marR="5555" marT="55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動作按鈕: 下一項 2">
            <a:hlinkClick r:id="rId3" action="ppaction://hlinksldjump" highlightClick="1"/>
          </p:cNvPr>
          <p:cNvSpPr/>
          <p:nvPr/>
        </p:nvSpPr>
        <p:spPr>
          <a:xfrm>
            <a:off x="5573029" y="508862"/>
            <a:ext cx="184244" cy="143301"/>
          </a:xfrm>
          <a:prstGeom prst="actionButtonForwardNext">
            <a:avLst/>
          </a:prstGeom>
          <a:solidFill>
            <a:schemeClr val="accent1"/>
          </a:solidFill>
          <a:effectLst/>
        </p:spPr>
        <p:txBody>
          <a:bodyPr wrap="square" rtlCol="0" anchor="t">
            <a:normAutofit fontScale="25000" lnSpcReduction="20000"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zh-TW" altLang="en-US" sz="2000" kern="1200" dirty="0" err="1" smtClean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95752" y="2713045"/>
            <a:ext cx="8856302" cy="369332"/>
            <a:chOff x="95752" y="2882584"/>
            <a:chExt cx="8856302" cy="369332"/>
          </a:xfrm>
        </p:grpSpPr>
        <p:sp>
          <p:nvSpPr>
            <p:cNvPr id="8" name="矩形 7"/>
            <p:cNvSpPr/>
            <p:nvPr/>
          </p:nvSpPr>
          <p:spPr>
            <a:xfrm>
              <a:off x="95752" y="2882584"/>
              <a:ext cx="885630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ctr">
                <a:buFont typeface="Wingdings" panose="05000000000000000000" pitchFamily="2" charset="2"/>
                <a:buChar char="Ø"/>
              </a:pPr>
              <a:r>
                <a:rPr lang="en-US" altLang="zh-TW" sz="1800" b="1" dirty="0" smtClean="0">
                  <a:solidFill>
                    <a:srgbClr val="0085C3"/>
                  </a:solidFill>
                  <a:latin typeface="Calibri"/>
                </a:rPr>
                <a:t>Module </a:t>
              </a:r>
              <a:r>
                <a:rPr lang="en-US" altLang="zh-TW" sz="1800" b="1" dirty="0">
                  <a:solidFill>
                    <a:srgbClr val="0085C3"/>
                  </a:solidFill>
                  <a:latin typeface="Calibri"/>
                </a:rPr>
                <a:t>Level:</a:t>
              </a:r>
              <a:r>
                <a:rPr lang="zh-TW" altLang="en-US" sz="1800" b="1" dirty="0">
                  <a:solidFill>
                    <a:srgbClr val="0085C3"/>
                  </a:solidFill>
                  <a:latin typeface="Calibri"/>
                </a:rPr>
                <a:t> </a:t>
              </a:r>
              <a:endParaRPr lang="en-US" altLang="zh-TW" sz="1800" b="1" dirty="0">
                <a:solidFill>
                  <a:srgbClr val="0085C3"/>
                </a:solidFill>
                <a:latin typeface="Calibri"/>
              </a:endParaRPr>
            </a:p>
          </p:txBody>
        </p:sp>
        <p:sp>
          <p:nvSpPr>
            <p:cNvPr id="9" name="動作按鈕: 下一項 8">
              <a:hlinkClick r:id="rId3" action="ppaction://hlinksldjump" highlightClick="1"/>
            </p:cNvPr>
            <p:cNvSpPr/>
            <p:nvPr/>
          </p:nvSpPr>
          <p:spPr>
            <a:xfrm>
              <a:off x="1972039" y="3011736"/>
              <a:ext cx="184244" cy="143301"/>
            </a:xfrm>
            <a:prstGeom prst="actionButtonForwardNext">
              <a:avLst/>
            </a:prstGeom>
            <a:solidFill>
              <a:schemeClr val="accent1"/>
            </a:solidFill>
            <a:effectLst/>
          </p:spPr>
          <p:txBody>
            <a:bodyPr wrap="square" rtlCol="0" anchor="t">
              <a:normAutofit fontScale="25000" lnSpcReduction="20000"/>
            </a:bodyPr>
            <a:lstStyle/>
            <a:p>
              <a:pPr algn="ctr">
                <a:lnSpc>
                  <a:spcPct val="90000"/>
                </a:lnSpc>
                <a:spcBef>
                  <a:spcPts val="100"/>
                </a:spcBef>
                <a:spcAft>
                  <a:spcPts val="100"/>
                </a:spcAft>
              </a:pPr>
              <a:endParaRPr lang="zh-TW" altLang="en-US" sz="2000" kern="1200" dirty="0" err="1" smtClean="0">
                <a:solidFill>
                  <a:schemeClr val="tx2"/>
                </a:solidFill>
                <a:latin typeface="+mn-lt"/>
                <a:ea typeface="+mn-ea"/>
                <a:cs typeface="+mn-cs"/>
              </a:endParaRPr>
            </a:p>
          </p:txBody>
        </p: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805228"/>
              </p:ext>
            </p:extLst>
          </p:nvPr>
        </p:nvGraphicFramePr>
        <p:xfrm>
          <a:off x="6645423" y="80220"/>
          <a:ext cx="1958931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1763"/>
                <a:gridCol w="1357168"/>
              </a:tblGrid>
              <a:tr h="167291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RFD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2021/3/5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67291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RTS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167291">
                <a:tc>
                  <a:txBody>
                    <a:bodyPr/>
                    <a:lstStyle/>
                    <a:p>
                      <a:pPr algn="r"/>
                      <a:r>
                        <a:rPr lang="zh-TW" altLang="en-US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RTO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標題 1"/>
          <p:cNvSpPr txBox="1">
            <a:spLocks/>
          </p:cNvSpPr>
          <p:nvPr/>
        </p:nvSpPr>
        <p:spPr>
          <a:xfrm>
            <a:off x="4258732" y="2402946"/>
            <a:ext cx="4345621" cy="23919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cap="none" baseline="0">
                <a:solidFill>
                  <a:schemeClr val="accent1"/>
                </a:solidFill>
                <a:latin typeface="Calibri" panose="020F0502020204030204" pitchFamily="34" charset="0"/>
                <a:ea typeface="Museo For Dell" pitchFamily="2" charset="0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9pPr>
          </a:lstStyle>
          <a:p>
            <a:pPr fontAlgn="ctr">
              <a:lnSpc>
                <a:spcPct val="100000"/>
              </a:lnSpc>
            </a:pPr>
            <a:endParaRPr lang="en-US" altLang="zh-TW" sz="1000" dirty="0">
              <a:solidFill>
                <a:schemeClr val="bg2"/>
              </a:solidFill>
              <a:ea typeface="新細明體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28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動作按鈕: 返回 5">
            <a:hlinkClick r:id="" action="ppaction://noaction" highlightClick="1"/>
          </p:cNvPr>
          <p:cNvSpPr/>
          <p:nvPr/>
        </p:nvSpPr>
        <p:spPr>
          <a:xfrm>
            <a:off x="8839200" y="4899660"/>
            <a:ext cx="304800" cy="243840"/>
          </a:xfrm>
          <a:prstGeom prst="actionButtonReturn">
            <a:avLst/>
          </a:prstGeom>
          <a:solidFill>
            <a:schemeClr val="accent1"/>
          </a:solidFill>
          <a:effectLst/>
        </p:spPr>
        <p:txBody>
          <a:bodyPr wrap="square" rtlCol="0" anchor="t">
            <a:normAutofit fontScale="70000" lnSpcReduction="20000"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zh-TW" altLang="en-US" sz="2000" dirty="0" err="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64498" y="93019"/>
            <a:ext cx="8279943" cy="351659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cap="none" baseline="0">
                <a:solidFill>
                  <a:schemeClr val="accent1"/>
                </a:solidFill>
                <a:latin typeface="Calibri" panose="020F0502020204030204" pitchFamily="34" charset="0"/>
                <a:ea typeface="Museo For Dell" pitchFamily="2" charset="0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9pPr>
          </a:lstStyle>
          <a:p>
            <a:r>
              <a:rPr lang="en-US" altLang="zh-TW" sz="2000" b="1" dirty="0" err="1"/>
              <a:t>Carnoustie</a:t>
            </a:r>
            <a:r>
              <a:rPr lang="en-US" altLang="zh-TW" sz="2000" b="1" dirty="0"/>
              <a:t> </a:t>
            </a:r>
            <a:r>
              <a:rPr lang="en-US" altLang="zh-TW" sz="2000" b="1" kern="0" dirty="0" smtClean="0"/>
              <a:t>Regulatory P-RTS </a:t>
            </a:r>
            <a:r>
              <a:rPr lang="en-US" altLang="zh-TW" sz="2000" b="1" kern="0" dirty="0"/>
              <a:t>– System &amp; </a:t>
            </a:r>
            <a:r>
              <a:rPr lang="en-US" altLang="zh-TW" sz="2000" b="1" kern="0" dirty="0" smtClean="0"/>
              <a:t>WWAN SKU</a:t>
            </a:r>
            <a:endParaRPr lang="en-US" altLang="zh-TW" sz="2000" b="1" kern="0" dirty="0"/>
          </a:p>
          <a:p>
            <a:pPr marL="342900" lvl="0" indent="-34290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altLang="zh-TW" sz="1200" b="1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動作按鈕: 返回 10">
            <a:hlinkClick r:id="rId2" action="ppaction://hlinksldjump" highlightClick="1"/>
          </p:cNvPr>
          <p:cNvSpPr/>
          <p:nvPr/>
        </p:nvSpPr>
        <p:spPr>
          <a:xfrm>
            <a:off x="8877600" y="4905686"/>
            <a:ext cx="266400" cy="235114"/>
          </a:xfrm>
          <a:prstGeom prst="actionButtonReturn">
            <a:avLst/>
          </a:prstGeom>
          <a:solidFill>
            <a:schemeClr val="accent1"/>
          </a:solidFill>
          <a:effectLst/>
        </p:spPr>
        <p:txBody>
          <a:bodyPr wrap="square" rtlCol="0" anchor="t">
            <a:normAutofit fontScale="62500" lnSpcReduction="20000"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zh-TW" altLang="en-US" sz="20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71322"/>
              </p:ext>
            </p:extLst>
          </p:nvPr>
        </p:nvGraphicFramePr>
        <p:xfrm>
          <a:off x="174374" y="1052277"/>
          <a:ext cx="8664827" cy="3354510"/>
        </p:xfrm>
        <a:graphic>
          <a:graphicData uri="http://schemas.openxmlformats.org/drawingml/2006/table">
            <a:tbl>
              <a:tblPr/>
              <a:tblGrid>
                <a:gridCol w="167534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182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936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891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565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471290"/>
                <a:gridCol w="243152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15606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</a:t>
                      </a: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System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WWAN</a:t>
                      </a:r>
                      <a:r>
                        <a:rPr lang="en-US" sz="1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10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T77W968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Happened on </a:t>
                      </a:r>
                    </a:p>
                    <a:p>
                      <a:pPr algn="ctr" rtl="0" fontAlgn="ctr"/>
                      <a:r>
                        <a:rPr lang="en-US" altLang="zh-TW" sz="10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 12</a:t>
                      </a:r>
                      <a:endParaRPr lang="en-US" altLang="zh-TW" sz="1000" b="1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Reason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606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Label Impact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PPE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Label Impact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PPE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15606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 count</a:t>
                      </a: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000" b="1" i="0" u="none" strike="noStrike" kern="1200" dirty="0" smtClean="0">
                          <a:solidFill>
                            <a:srgbClr val="1307F9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13(12+1</a:t>
                      </a:r>
                      <a:r>
                        <a:rPr lang="en-US" altLang="zh-TW" sz="1000" b="1" i="0" u="none" strike="noStrike" kern="1200" dirty="0" smtClean="0">
                          <a:solidFill>
                            <a:srgbClr val="1307F9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)</a:t>
                      </a:r>
                      <a:endParaRPr lang="zh-TW" altLang="en-US" sz="1000" b="1" i="0" u="none" strike="noStrike" kern="1200" dirty="0">
                        <a:solidFill>
                          <a:srgbClr val="1307F9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rgbClr val="1307F9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zh-TW" altLang="en-US" sz="1000" b="1" i="0" u="none" strike="noStrike" dirty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000" b="1" i="0" u="none" strike="noStrike" dirty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11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Belarus/Kazakhstan/Russian (CU)</a:t>
                      </a:r>
                      <a:endParaRPr lang="en-US" sz="9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2021/3/29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Andrews 14 CS, Andrews 14 360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WWAN CE SAR ready 2021/1/25 + 9wks 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8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Ukraine (UKSERT)</a:t>
                      </a:r>
                      <a:endParaRPr lang="en-US" sz="900" b="1" i="0" u="none" strike="noStrike" kern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2021/5/24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Olympic MLK, Andrews 14 CS, Andrews 14 360, Trek 11 CS/360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Long certification lead time. </a:t>
                      </a:r>
                    </a:p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New RF module cert. approval 2021/2/22 + 13wks 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8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South Africa (NRCS)</a:t>
                      </a:r>
                      <a:endParaRPr lang="en-US" sz="9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2021/4/13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Andrews 14 CS, Andrews 14 360, Trek 11 CS/360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Long certification lead time . CB ready 2020/12/14 + 120days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860"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India (BIS)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2021/4/19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Olympic MLK, Andrews 14 CS, Andrews 14 360, 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Long certification lead time. </a:t>
                      </a:r>
                    </a:p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Battery cert. ready 2021/1/11 + 14wks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88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Chile</a:t>
                      </a:r>
                      <a:r>
                        <a:rPr lang="zh-TW" alt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(SUBTEL)</a:t>
                      </a:r>
                      <a:endParaRPr lang="en-US" sz="9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kern="1200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2021/4/5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0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Montreux,, Andrews 14 CS, Andrews 14 360</a:t>
                      </a:r>
                      <a:endParaRPr lang="zh-TW" altLang="en-US" sz="6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WLAN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ample ready on 2020/11/16+ 16wks</a:t>
                      </a:r>
                      <a:endParaRPr lang="zh-TW" altLang="en-US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China (NAL)</a:t>
                      </a:r>
                      <a:endParaRPr lang="en-US" sz="9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2021/3/26</a:t>
                      </a:r>
                    </a:p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(label impact)</a:t>
                      </a:r>
                      <a:endParaRPr lang="zh-TW" altLang="en-US" sz="900" b="1" i="0" u="none" strike="noStrike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0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N/A</a:t>
                      </a:r>
                      <a:endParaRPr lang="zh-TW" altLang="en-US" sz="900" b="0" i="0" u="none" strike="noStrike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 Tablet system approval only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</a:t>
                      </a:r>
                      <a:r>
                        <a:rPr lang="zh-TW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WWAN sample ready on 2020/11/30 + 16.6wks</a:t>
                      </a:r>
                    </a:p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China Holiday:2/11~2/17</a:t>
                      </a:r>
                      <a:endParaRPr lang="zh-TW" altLang="en-US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7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Brazil (ANATEL)</a:t>
                      </a:r>
                      <a:endParaRPr lang="en-US" sz="9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V** (ID)</a:t>
                      </a: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2021/5/3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N/A</a:t>
                      </a:r>
                      <a:endParaRPr lang="zh-TW" altLang="en-US" sz="900" b="0" i="0" u="none" strike="noStrike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 Tablet system approval only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</a:t>
                      </a:r>
                      <a:r>
                        <a:rPr lang="zh-TW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Sample ready for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WWAN 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(2020/11/30) + 22wks</a:t>
                      </a:r>
                      <a:endParaRPr lang="zh-TW" altLang="en-US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086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Nigeria (NCC)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900" dirty="0"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2021/5/17</a:t>
                      </a:r>
                      <a:endParaRPr lang="en-US" altLang="zh-TW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zh-TW" sz="9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900" b="1" i="0" u="none" strike="noStrike" dirty="0">
                          <a:solidFill>
                            <a:srgbClr val="1307F9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Olympic MLK, Andrews 14 CS, Andrews 14 360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WWAN CE SAR ready (2021/1/25) + 16wks 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340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Zambia</a:t>
                      </a:r>
                      <a:r>
                        <a:rPr lang="en-US" altLang="zh-TW" sz="900" b="1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(ZICTA)</a:t>
                      </a:r>
                      <a:endParaRPr lang="en-US" altLang="zh-TW" sz="900" b="1" i="0" u="none" strike="noStrike" kern="1200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V** (ID)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2021/4/5</a:t>
                      </a:r>
                      <a:endParaRPr lang="zh-TW" altLang="en-US" sz="900" b="1" i="0" u="none" strike="noStrike" dirty="0" smtClean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rgbClr val="1307F9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rgbClr val="1307F9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Andrews 14 CS, Andrews 14 360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WWAN CE SAR ready (1/25) + 10wks </a:t>
                      </a:r>
                      <a:endParaRPr lang="en-US" altLang="zh-TW" sz="7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764"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Ecuador</a:t>
                      </a:r>
                      <a:r>
                        <a:rPr lang="zh-TW" altLang="en-US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(ARCOTEL)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2021/5/20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rgbClr val="1307F9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rgbClr val="1307F9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N/A</a:t>
                      </a:r>
                      <a:endParaRPr lang="zh-TW" altLang="en-US" sz="900" b="0" i="0" u="none" strike="noStrike" dirty="0" smtClean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 Tablet system approval only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</a:t>
                      </a:r>
                      <a:r>
                        <a:rPr lang="zh-TW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FCC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ready (2021/3/25) + 8wks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1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Taiwan</a:t>
                      </a:r>
                      <a:r>
                        <a:rPr lang="en-US" altLang="zh-TW" sz="900" b="1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(NCC)</a:t>
                      </a:r>
                      <a:endParaRPr lang="en-US" altLang="zh-TW" sz="900" b="1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TW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TW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2021/4/5</a:t>
                      </a:r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5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Andrews 14 CS</a:t>
                      </a:r>
                      <a:endParaRPr lang="zh-TW" altLang="en-US" sz="500" b="0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BSMI ready (3/1) + 5wks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926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Philippines</a:t>
                      </a:r>
                      <a:endParaRPr lang="en-US" altLang="zh-TW" sz="900" b="1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V** (ID)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1" i="0" u="none" strike="noStrike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2021/3/8</a:t>
                      </a:r>
                    </a:p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(label impact)</a:t>
                      </a:r>
                      <a:endParaRPr lang="zh-TW" altLang="en-US" sz="900" b="1" i="0" u="none" strike="noStrike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500" b="0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Olympic MLK, Andrews 14 CS, </a:t>
                      </a:r>
                      <a:endParaRPr lang="zh-TW" altLang="en-US" sz="500" b="0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WWAN CE SAR ready (2021/1/25) + 16wks</a:t>
                      </a:r>
                      <a:endParaRPr lang="en-US" altLang="zh-TW" sz="7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8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9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Taiwan</a:t>
                      </a:r>
                      <a:r>
                        <a:rPr lang="en-US" altLang="zh-TW" sz="900" b="1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(TGM)</a:t>
                      </a:r>
                      <a:endParaRPr lang="en-US" altLang="zh-TW" sz="900" b="1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V**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9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2021/7/03</a:t>
                      </a:r>
                      <a:endParaRPr lang="zh-TW" altLang="en-US" sz="900" b="1" i="0" u="none" strike="noStrike" kern="1200" dirty="0">
                        <a:solidFill>
                          <a:schemeClr val="bg2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9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900" b="1" i="0" u="none" strike="noStrike" dirty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Olympic MLK, Andrews 14 CS, Andrews 14 360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TGM is </a:t>
                      </a:r>
                      <a:r>
                        <a:rPr lang="en-US" altLang="zh-TW" sz="700" b="1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Voluntary certification</a:t>
                      </a:r>
                      <a:r>
                        <a:rPr lang="en-US" altLang="zh-TW" sz="7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, Not RTS gating. </a:t>
                      </a:r>
                      <a:br>
                        <a:rPr lang="en-US" altLang="zh-TW" sz="7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</a:br>
                      <a:r>
                        <a:rPr lang="en-US" altLang="zh-TW" sz="7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Service manual  ready (on RTS) + TWN/EDF(100days)</a:t>
                      </a:r>
                      <a:endParaRPr lang="en-US" altLang="zh-TW" sz="7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995065"/>
              </p:ext>
            </p:extLst>
          </p:nvPr>
        </p:nvGraphicFramePr>
        <p:xfrm>
          <a:off x="7463307" y="28879"/>
          <a:ext cx="162382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337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045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0873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DVT </a:t>
                      </a:r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1.0 ETA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2020/10/5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0873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Label turn-A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2021/2/26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0873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RFD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2021/3/5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0873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RTS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0873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RTO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標題 1"/>
          <p:cNvSpPr txBox="1">
            <a:spLocks/>
          </p:cNvSpPr>
          <p:nvPr/>
        </p:nvSpPr>
        <p:spPr>
          <a:xfrm>
            <a:off x="201872" y="444678"/>
            <a:ext cx="4636950" cy="478395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cap="none" baseline="0">
                <a:solidFill>
                  <a:schemeClr val="accent1"/>
                </a:solidFill>
                <a:latin typeface="Calibri" panose="020F0502020204030204" pitchFamily="34" charset="0"/>
                <a:ea typeface="Museo For Dell" pitchFamily="2" charset="0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9pPr>
          </a:lstStyle>
          <a:p>
            <a:pPr marL="342900" indent="-34290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000" b="1" dirty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System level: 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12 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mandatory </a:t>
            </a:r>
            <a:r>
              <a:rPr lang="en-US" altLang="zh-TW" sz="1000" b="1" dirty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countries will be 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P-RTS.</a:t>
            </a:r>
          </a:p>
          <a:p>
            <a:pPr marL="342900" indent="-34290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0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System level: 1 voluntary country will be P-RTS</a:t>
            </a:r>
            <a:endParaRPr lang="en-US" altLang="zh-TW" sz="1000" b="1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  <a:p>
            <a:pPr marL="342900" indent="-34290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000" b="1" dirty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WWAN 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SKU: </a:t>
            </a:r>
            <a:r>
              <a:rPr lang="en-US" altLang="zh-TW" sz="1000" b="1" dirty="0">
                <a:solidFill>
                  <a:srgbClr val="0085C3"/>
                </a:solidFill>
                <a:latin typeface="Calibri"/>
                <a:ea typeface="+mn-ea"/>
              </a:rPr>
              <a:t>2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</a:rPr>
              <a:t> </a:t>
            </a:r>
            <a:r>
              <a:rPr lang="en-US" altLang="zh-TW" sz="1000" b="1" dirty="0">
                <a:solidFill>
                  <a:srgbClr val="0085C3"/>
                </a:solidFill>
                <a:latin typeface="Calibri"/>
              </a:rPr>
              <a:t>mandatory countries will be </a:t>
            </a:r>
            <a:r>
              <a:rPr lang="en-US" altLang="zh-TW" sz="1000" b="1" dirty="0" smtClean="0">
                <a:solidFill>
                  <a:srgbClr val="0085C3"/>
                </a:solidFill>
                <a:latin typeface="Calibri"/>
              </a:rPr>
              <a:t>P-RTS.</a:t>
            </a:r>
            <a:endParaRPr lang="en-US" altLang="zh-TW" sz="1000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047352"/>
              </p:ext>
            </p:extLst>
          </p:nvPr>
        </p:nvGraphicFramePr>
        <p:xfrm>
          <a:off x="64498" y="4433473"/>
          <a:ext cx="1793543" cy="630527"/>
        </p:xfrm>
        <a:graphic>
          <a:graphicData uri="http://schemas.openxmlformats.org/drawingml/2006/table">
            <a:tbl>
              <a:tblPr/>
              <a:tblGrid>
                <a:gridCol w="1793543"/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Certification color code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Before RFD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749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Between RFD and RTS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1414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After RTS, before RTO please set restriction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</a:tr>
              <a:tr h="1187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After RTO, please set restriction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pic>
        <p:nvPicPr>
          <p:cNvPr id="13" name="Picture 1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279" y="4526445"/>
            <a:ext cx="1201064" cy="278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189490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動作按鈕: 返回 5">
            <a:hlinkClick r:id="" action="ppaction://noaction" highlightClick="1"/>
          </p:cNvPr>
          <p:cNvSpPr/>
          <p:nvPr/>
        </p:nvSpPr>
        <p:spPr>
          <a:xfrm>
            <a:off x="8839200" y="4899660"/>
            <a:ext cx="304800" cy="243840"/>
          </a:xfrm>
          <a:prstGeom prst="actionButtonReturn">
            <a:avLst/>
          </a:prstGeom>
          <a:solidFill>
            <a:schemeClr val="accent1"/>
          </a:solidFill>
          <a:effectLst/>
        </p:spPr>
        <p:txBody>
          <a:bodyPr wrap="square" rtlCol="0" anchor="t">
            <a:normAutofit fontScale="70000" lnSpcReduction="20000"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zh-TW" altLang="en-US" sz="2000" dirty="0" err="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64498" y="93019"/>
            <a:ext cx="8279943" cy="351659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cap="none" baseline="0">
                <a:solidFill>
                  <a:schemeClr val="accent1"/>
                </a:solidFill>
                <a:latin typeface="Calibri" panose="020F0502020204030204" pitchFamily="34" charset="0"/>
                <a:ea typeface="Museo For Dell" pitchFamily="2" charset="0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9pPr>
          </a:lstStyle>
          <a:p>
            <a:r>
              <a:rPr lang="en-US" altLang="zh-TW" sz="2000" b="1" dirty="0" err="1"/>
              <a:t>Carnoustie</a:t>
            </a:r>
            <a:r>
              <a:rPr lang="en-US" altLang="zh-TW" sz="2000" b="1" dirty="0"/>
              <a:t> </a:t>
            </a:r>
            <a:r>
              <a:rPr lang="en-US" altLang="zh-TW" sz="2000" b="1" kern="0" dirty="0" smtClean="0"/>
              <a:t>Regulatory P-RTS – RFID SKU</a:t>
            </a:r>
            <a:endParaRPr lang="en-US" altLang="zh-TW" sz="1200" b="1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  <a:p>
            <a:pPr marL="342900" lvl="0" indent="-34290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altLang="zh-TW" sz="1200" b="1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1" name="動作按鈕: 返回 10">
            <a:hlinkClick r:id="rId2" action="ppaction://hlinksldjump" highlightClick="1"/>
          </p:cNvPr>
          <p:cNvSpPr/>
          <p:nvPr/>
        </p:nvSpPr>
        <p:spPr>
          <a:xfrm>
            <a:off x="8877600" y="4905686"/>
            <a:ext cx="266400" cy="235114"/>
          </a:xfrm>
          <a:prstGeom prst="actionButtonReturn">
            <a:avLst/>
          </a:prstGeom>
          <a:solidFill>
            <a:schemeClr val="accent1"/>
          </a:solidFill>
          <a:effectLst/>
        </p:spPr>
        <p:txBody>
          <a:bodyPr wrap="square" rtlCol="0" anchor="t">
            <a:normAutofit fontScale="62500" lnSpcReduction="20000"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zh-TW" altLang="en-US" sz="20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774070"/>
              </p:ext>
            </p:extLst>
          </p:nvPr>
        </p:nvGraphicFramePr>
        <p:xfrm>
          <a:off x="262327" y="869753"/>
          <a:ext cx="8576873" cy="3478711"/>
        </p:xfrm>
        <a:graphic>
          <a:graphicData uri="http://schemas.openxmlformats.org/drawingml/2006/table">
            <a:tbl>
              <a:tblPr/>
              <a:tblGrid>
                <a:gridCol w="18296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19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531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7537"/>
                <a:gridCol w="3194671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151291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</a:t>
                      </a: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Happened on </a:t>
                      </a:r>
                    </a:p>
                    <a:p>
                      <a:pPr algn="ctr" rtl="0" fontAlgn="ctr"/>
                      <a:r>
                        <a:rPr lang="en-US" sz="10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 12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Reason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129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Label Impact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PPE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129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 count</a:t>
                      </a: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r>
                        <a:rPr lang="en-US" altLang="zh-TW" sz="1000" b="1" i="0" u="none" strike="noStrike" kern="1200" dirty="0" smtClean="0">
                          <a:solidFill>
                            <a:srgbClr val="1307F9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13</a:t>
                      </a:r>
                      <a:endParaRPr lang="zh-TW" altLang="en-US" sz="1000" b="1" i="0" u="none" strike="noStrike" kern="1200" dirty="0">
                        <a:solidFill>
                          <a:srgbClr val="1307F9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83" rtl="0" eaLnBrk="1" fontAlgn="ctr" latinLnBrk="0" hangingPunct="1"/>
                      <a:endParaRPr lang="zh-TW" altLang="en-US" sz="1000" b="1" i="0" u="none" strike="noStrike" kern="1200" dirty="0">
                        <a:solidFill>
                          <a:srgbClr val="1307F9"/>
                        </a:solidFill>
                        <a:effectLst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TW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　</a:t>
                      </a: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5203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Argentina</a:t>
                      </a:r>
                      <a:r>
                        <a:rPr lang="en-US" altLang="zh-TW" sz="1000" b="1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(ENACOM)</a:t>
                      </a:r>
                      <a:endParaRPr lang="en-US" altLang="zh-TW" sz="1000" b="1" i="0" u="none" strike="noStrike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</a:t>
                      </a:r>
                      <a:r>
                        <a:rPr lang="zh-TW" altLang="en-US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**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2021/3/29</a:t>
                      </a:r>
                      <a:endParaRPr lang="en-US" altLang="zh-TW" sz="10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Montreux, Olympic MLK, Andrews 14 CS, Andrews 14 360, Trek 11 CS/360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Sample ready for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RFID</a:t>
                      </a: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(2020/12/16) + 19wks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182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Bahamas</a:t>
                      </a:r>
                      <a:r>
                        <a:rPr lang="en-US" altLang="zh-TW" sz="1000" b="1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 (URCA)</a:t>
                      </a:r>
                      <a:endParaRPr lang="en-US" altLang="zh-TW" sz="1000" b="1" i="0" u="none" strike="noStrike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2021/5/20</a:t>
                      </a:r>
                      <a:endParaRPr lang="en-US" altLang="zh-TW" sz="10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FCC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ready (2021/3/25) + 8wks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75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Dominican Republic (INDOTEL)</a:t>
                      </a:r>
                      <a:endParaRPr lang="en-US" sz="10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2021/6/3</a:t>
                      </a:r>
                      <a:endParaRPr lang="en-US" altLang="zh-TW" sz="10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FCC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ready (2021/3/25) + 10wks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18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Guyana (PUC)</a:t>
                      </a:r>
                      <a:endParaRPr lang="en-US" sz="1000" b="1" i="0" u="none" strike="noStrike" kern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2021/9/9</a:t>
                      </a:r>
                      <a:endParaRPr lang="zh-TW" altLang="en-US" sz="1000" b="1" i="0" u="none" strike="noStrike" kern="1200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FCC</a:t>
                      </a:r>
                      <a:r>
                        <a:rPr lang="en-US" altLang="zh-TW" sz="7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ready (2021/3/25) + 24wks</a:t>
                      </a:r>
                      <a:endParaRPr lang="en-US" altLang="zh-TW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44"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Haiti</a:t>
                      </a:r>
                      <a:r>
                        <a:rPr lang="en-US" altLang="zh-TW" sz="1000" b="1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(CONATEL)</a:t>
                      </a:r>
                      <a:endParaRPr lang="en-US" altLang="zh-TW" sz="1000" b="1" i="0" u="none" strike="noStrike" kern="1200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2021/5/3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+ 14wks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44"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Israel</a:t>
                      </a:r>
                      <a:r>
                        <a:rPr lang="zh-TW" altLang="en-US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000" b="1" i="0" u="none" strike="noStrike" kern="1200" dirty="0" err="1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MoC</a:t>
                      </a: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2021/4/12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+ 17wks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44"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Lebanon (TRA/</a:t>
                      </a:r>
                      <a:r>
                        <a:rPr lang="en-US" altLang="zh-TW" sz="1000" b="1" i="0" u="none" strike="noStrike" kern="1200" dirty="0" err="1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MoT</a:t>
                      </a: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2121/6/15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 + 14wks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4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Moldova (</a:t>
                      </a:r>
                      <a:r>
                        <a:rPr lang="en-US" sz="1000" b="1" i="0" u="none" strike="noStrike" dirty="0" err="1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DoC</a:t>
                      </a:r>
                      <a:r>
                        <a:rPr lang="en-US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  <a:endParaRPr lang="en-US" sz="10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2021/4/5</a:t>
                      </a:r>
                      <a:endParaRPr lang="en-US" altLang="zh-TW" sz="1000" b="1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5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5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 + 16wks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7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Mexico (IFETEL)</a:t>
                      </a:r>
                      <a:endParaRPr lang="en-US" altLang="zh-TW" sz="1000" b="1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</a:t>
                      </a:r>
                      <a:r>
                        <a:rPr lang="zh-TW" altLang="en-US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**</a:t>
                      </a:r>
                      <a:endParaRPr lang="en-US" altLang="zh-TW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2021/3/12</a:t>
                      </a:r>
                      <a:b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新細明體" panose="02020500000000000000" pitchFamily="18" charset="-120"/>
                        </a:rPr>
                        <a:t>label impact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 Montreux</a:t>
                      </a:r>
                      <a:endParaRPr lang="zh-TW" altLang="en-US" sz="6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EMC ready (2020/12/14)+ 12.6wks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73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Nicaragua</a:t>
                      </a:r>
                      <a:r>
                        <a:rPr lang="en-US" altLang="zh-TW" sz="1000" b="1" i="0" u="none" strike="noStrike" baseline="0" dirty="0" smtClean="0">
                          <a:solidFill>
                            <a:schemeClr val="bg2"/>
                          </a:solidFill>
                          <a:effectLst/>
                          <a:latin typeface="Calibri"/>
                        </a:rPr>
                        <a:t> (TELCOR)</a:t>
                      </a:r>
                      <a:endParaRPr lang="en-US" altLang="zh-TW" sz="1000" b="1" i="0" u="none" strike="noStrike" dirty="0">
                        <a:solidFill>
                          <a:schemeClr val="bg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zh-TW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2021/4/6</a:t>
                      </a:r>
                      <a:endParaRPr lang="zh-TW" altLang="en-US" sz="1000" b="1" i="0" u="none" strike="noStrike" dirty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6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+ 16wks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597" marR="6597" marT="65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5203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Paraguay </a:t>
                      </a:r>
                      <a:r>
                        <a:rPr lang="en-US" altLang="zh-TW" sz="1000" b="1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(CONATEL)</a:t>
                      </a:r>
                      <a:endParaRPr lang="en-US" altLang="zh-TW" sz="1000" b="1" i="0" u="none" strike="noStrike" kern="1200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V**</a:t>
                      </a:r>
                    </a:p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(on</a:t>
                      </a:r>
                      <a:r>
                        <a:rPr lang="en-US" altLang="zh-TW" sz="1000" b="0" i="0" u="none" strike="noStrike" kern="1200" baseline="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RFID antenna)</a:t>
                      </a:r>
                      <a:endParaRPr lang="en-US" altLang="zh-TW" sz="1000" b="0" i="0" u="none" strike="noStrike" kern="1200" dirty="0" smtClean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2021/4/6</a:t>
                      </a:r>
                      <a:endParaRPr lang="zh-TW" altLang="en-US" sz="1000" b="1" i="0" u="none" strike="noStrike" dirty="0" smtClean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6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+ 16wks </a:t>
                      </a:r>
                      <a:endParaRPr lang="en-US" altLang="zh-TW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6200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Saint Lucia (NTRC)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2021/4/19</a:t>
                      </a:r>
                      <a:endParaRPr lang="zh-TW" altLang="en-US" sz="1000" b="1" i="0" u="none" strike="noStrike" dirty="0" smtClean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6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 South Peak 13 CS/360, South Peak 15/15P, Montreux</a:t>
                      </a:r>
                      <a:endParaRPr lang="zh-TW" altLang="en-US" sz="6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+ 18wks 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198"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kern="1200" dirty="0" smtClean="0">
                          <a:solidFill>
                            <a:schemeClr val="bg2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Africa (ICASA)</a:t>
                      </a:r>
                    </a:p>
                  </a:txBody>
                  <a:tcPr marL="5439" marR="5439" marT="543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</a:t>
                      </a:r>
                      <a:r>
                        <a:rPr lang="zh-TW" altLang="en-US" sz="10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**</a:t>
                      </a:r>
                      <a:endParaRPr lang="en-US" altLang="zh-TW" sz="10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b="1" i="0" u="none" strike="noStrike" dirty="0" smtClean="0">
                          <a:solidFill>
                            <a:schemeClr val="tx2"/>
                          </a:solidFill>
                          <a:effectLst/>
                          <a:latin typeface="Calibri"/>
                        </a:rPr>
                        <a:t>2021/4/26</a:t>
                      </a:r>
                      <a:endParaRPr lang="zh-TW" altLang="en-US" sz="1000" b="1" i="0" u="none" strike="noStrike" dirty="0" smtClean="0">
                        <a:solidFill>
                          <a:schemeClr val="tx2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8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South Peak 14,</a:t>
                      </a:r>
                      <a:r>
                        <a:rPr lang="en-US" altLang="zh-TW" sz="8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8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Montreux</a:t>
                      </a:r>
                      <a:endParaRPr lang="zh-TW" altLang="en-US" sz="800" b="1" i="0" u="none" strike="noStrike" dirty="0" smtClean="0">
                        <a:solidFill>
                          <a:srgbClr val="1307F9"/>
                        </a:solidFill>
                        <a:effectLst/>
                        <a:latin typeface="Calibri"/>
                      </a:endParaRP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98268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RFID CE ready (2020/12/14) + 19wks </a:t>
                      </a:r>
                    </a:p>
                  </a:txBody>
                  <a:tcPr marL="5439" marR="5439" marT="54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2207112"/>
              </p:ext>
            </p:extLst>
          </p:nvPr>
        </p:nvGraphicFramePr>
        <p:xfrm>
          <a:off x="7466454" y="28879"/>
          <a:ext cx="1620682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75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8892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88613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DVT </a:t>
                      </a:r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1.0 ETA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2020/10/5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08498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Label turn-A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2021/2/26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RFD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2021/3/5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34022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RTS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08498">
                <a:tc>
                  <a:txBody>
                    <a:bodyPr/>
                    <a:lstStyle/>
                    <a:p>
                      <a:pPr algn="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RTO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1" dirty="0" smtClean="0">
                          <a:solidFill>
                            <a:schemeClr val="bg2"/>
                          </a:solidFill>
                          <a:latin typeface="Calibri" panose="020F0502020204030204" pitchFamily="34" charset="0"/>
                        </a:rPr>
                        <a:t>2021/3/30</a:t>
                      </a:r>
                      <a:endParaRPr lang="zh-TW" altLang="en-US" sz="900" b="1" dirty="0">
                        <a:solidFill>
                          <a:schemeClr val="bg2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標題 1"/>
          <p:cNvSpPr txBox="1">
            <a:spLocks/>
          </p:cNvSpPr>
          <p:nvPr/>
        </p:nvSpPr>
        <p:spPr>
          <a:xfrm>
            <a:off x="262328" y="534883"/>
            <a:ext cx="4636950" cy="478395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cap="none" baseline="0">
                <a:solidFill>
                  <a:schemeClr val="accent1"/>
                </a:solidFill>
                <a:latin typeface="Calibri" panose="020F0502020204030204" pitchFamily="34" charset="0"/>
                <a:ea typeface="Museo For Dell" pitchFamily="2" charset="0"/>
                <a:cs typeface="Calibri" panose="020F0502020204030204" pitchFamily="34" charset="0"/>
              </a:defRPr>
            </a:lvl1pPr>
            <a:lvl2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accent1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accent1"/>
                </a:solidFill>
                <a:latin typeface="Arial Black" pitchFamily="34" charset="0"/>
              </a:defRPr>
            </a:lvl9pPr>
          </a:lstStyle>
          <a:p>
            <a:pPr marL="171450" indent="-171450" fontAlgn="ctr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200" b="1" dirty="0" smtClean="0">
                <a:solidFill>
                  <a:srgbClr val="0085C3"/>
                </a:solidFill>
                <a:latin typeface="Calibri"/>
                <a:ea typeface="+mn-ea"/>
                <a:cs typeface="+mn-cs"/>
              </a:rPr>
              <a:t>RFID SKU: </a:t>
            </a:r>
            <a:r>
              <a:rPr lang="en-US" altLang="zh-TW" sz="1200" b="1" dirty="0" smtClean="0">
                <a:solidFill>
                  <a:srgbClr val="0085C3"/>
                </a:solidFill>
                <a:latin typeface="Calibri"/>
                <a:ea typeface="+mn-ea"/>
              </a:rPr>
              <a:t>13</a:t>
            </a:r>
            <a:r>
              <a:rPr lang="en-US" altLang="zh-TW" sz="1200" b="1" dirty="0" smtClean="0">
                <a:solidFill>
                  <a:srgbClr val="0085C3"/>
                </a:solidFill>
                <a:latin typeface="Calibri"/>
              </a:rPr>
              <a:t> </a:t>
            </a:r>
            <a:r>
              <a:rPr lang="en-US" altLang="zh-TW" sz="1200" b="1" dirty="0">
                <a:solidFill>
                  <a:srgbClr val="0085C3"/>
                </a:solidFill>
                <a:latin typeface="Calibri"/>
              </a:rPr>
              <a:t>mandatory countries will be </a:t>
            </a:r>
            <a:r>
              <a:rPr lang="en-US" altLang="zh-TW" sz="1200" b="1" dirty="0" smtClean="0">
                <a:solidFill>
                  <a:srgbClr val="0085C3"/>
                </a:solidFill>
                <a:latin typeface="Calibri"/>
              </a:rPr>
              <a:t>P-RTS.</a:t>
            </a:r>
            <a:endParaRPr lang="en-US" altLang="zh-TW" sz="1600" dirty="0">
              <a:solidFill>
                <a:srgbClr val="0085C3"/>
              </a:solidFill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5907010"/>
              </p:ext>
            </p:extLst>
          </p:nvPr>
        </p:nvGraphicFramePr>
        <p:xfrm>
          <a:off x="64498" y="4433473"/>
          <a:ext cx="1793543" cy="630527"/>
        </p:xfrm>
        <a:graphic>
          <a:graphicData uri="http://schemas.openxmlformats.org/drawingml/2006/table">
            <a:tbl>
              <a:tblPr/>
              <a:tblGrid>
                <a:gridCol w="1793543"/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Certification color code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Before RFD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749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Between RFD and RTS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1414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After RTS, before RTO please set restriction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</a:tr>
              <a:tr h="1187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</a:rPr>
                        <a:t>After RTO, please set restriction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pic>
        <p:nvPicPr>
          <p:cNvPr id="14" name="Picture 1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279" y="4526445"/>
            <a:ext cx="1201064" cy="278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202805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.xml><?xml version="1.0" encoding="utf-8"?>
<a:theme xmlns:a="http://schemas.openxmlformats.org/drawingml/2006/main" name="15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0.xml><?xml version="1.0" encoding="utf-8"?>
<a:theme xmlns:a="http://schemas.openxmlformats.org/drawingml/2006/main" name="69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1.xml><?xml version="1.0" encoding="utf-8"?>
<a:theme xmlns:a="http://schemas.openxmlformats.org/drawingml/2006/main" name="70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2.xml><?xml version="1.0" encoding="utf-8"?>
<a:theme xmlns:a="http://schemas.openxmlformats.org/drawingml/2006/main" name="6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3.xml><?xml version="1.0" encoding="utf-8"?>
<a:theme xmlns:a="http://schemas.openxmlformats.org/drawingml/2006/main" name="13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04.xml><?xml version="1.0" encoding="utf-8"?>
<a:theme xmlns:a="http://schemas.openxmlformats.org/drawingml/2006/main" name="63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05.xml><?xml version="1.0" encoding="utf-8"?>
<a:theme xmlns:a="http://schemas.openxmlformats.org/drawingml/2006/main" name="7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6.xml><?xml version="1.0" encoding="utf-8"?>
<a:theme xmlns:a="http://schemas.openxmlformats.org/drawingml/2006/main" name="8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7.xml><?xml version="1.0" encoding="utf-8"?>
<a:theme xmlns:a="http://schemas.openxmlformats.org/drawingml/2006/main" name="71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8.xml><?xml version="1.0" encoding="utf-8"?>
<a:theme xmlns:a="http://schemas.openxmlformats.org/drawingml/2006/main" name="27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09.xml><?xml version="1.0" encoding="utf-8"?>
<a:theme xmlns:a="http://schemas.openxmlformats.org/drawingml/2006/main" name="72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34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10.xml><?xml version="1.0" encoding="utf-8"?>
<a:theme xmlns:a="http://schemas.openxmlformats.org/drawingml/2006/main" name="73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1.xml><?xml version="1.0" encoding="utf-8"?>
<a:theme xmlns:a="http://schemas.openxmlformats.org/drawingml/2006/main" name="64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12.xml><?xml version="1.0" encoding="utf-8"?>
<a:theme xmlns:a="http://schemas.openxmlformats.org/drawingml/2006/main" name="9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13.xml><?xml version="1.0" encoding="utf-8"?>
<a:theme xmlns:a="http://schemas.openxmlformats.org/drawingml/2006/main" name="14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14.xml><?xml version="1.0" encoding="utf-8"?>
<a:theme xmlns:a="http://schemas.openxmlformats.org/drawingml/2006/main" name="28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15.xml><?xml version="1.0" encoding="utf-8"?>
<a:theme xmlns:a="http://schemas.openxmlformats.org/drawingml/2006/main" name="15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116.xml><?xml version="1.0" encoding="utf-8"?>
<a:theme xmlns:a="http://schemas.openxmlformats.org/drawingml/2006/main" name="29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17.xml><?xml version="1.0" encoding="utf-8"?>
<a:theme xmlns:a="http://schemas.openxmlformats.org/drawingml/2006/main" name="30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18.xml><?xml version="1.0" encoding="utf-8"?>
<a:theme xmlns:a="http://schemas.openxmlformats.org/drawingml/2006/main" name="6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19.xml><?xml version="1.0" encoding="utf-8"?>
<a:theme xmlns:a="http://schemas.openxmlformats.org/drawingml/2006/main" name="31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2.xml><?xml version="1.0" encoding="utf-8"?>
<a:theme xmlns:a="http://schemas.openxmlformats.org/drawingml/2006/main" name="28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20.xml><?xml version="1.0" encoding="utf-8"?>
<a:theme xmlns:a="http://schemas.openxmlformats.org/drawingml/2006/main" name="74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1.xml><?xml version="1.0" encoding="utf-8"?>
<a:theme xmlns:a="http://schemas.openxmlformats.org/drawingml/2006/main" name="75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2.xml><?xml version="1.0" encoding="utf-8"?>
<a:theme xmlns:a="http://schemas.openxmlformats.org/drawingml/2006/main" name="32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23.xml><?xml version="1.0" encoding="utf-8"?>
<a:theme xmlns:a="http://schemas.openxmlformats.org/drawingml/2006/main" name="33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24.xml><?xml version="1.0" encoding="utf-8"?>
<a:theme xmlns:a="http://schemas.openxmlformats.org/drawingml/2006/main" name="34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25.xml><?xml version="1.0" encoding="utf-8"?>
<a:theme xmlns:a="http://schemas.openxmlformats.org/drawingml/2006/main" name="35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26.xml><?xml version="1.0" encoding="utf-8"?>
<a:theme xmlns:a="http://schemas.openxmlformats.org/drawingml/2006/main" name="Office Them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7.xml><?xml version="1.0" encoding="utf-8"?>
<a:theme xmlns:a="http://schemas.openxmlformats.org/drawingml/2006/main" name="Office Them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2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24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15.xml><?xml version="1.0" encoding="utf-8"?>
<a:theme xmlns:a="http://schemas.openxmlformats.org/drawingml/2006/main" name="61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26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7.xml><?xml version="1.0" encoding="utf-8"?>
<a:theme xmlns:a="http://schemas.openxmlformats.org/drawingml/2006/main" name="33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8.xml><?xml version="1.0" encoding="utf-8"?>
<a:theme xmlns:a="http://schemas.openxmlformats.org/drawingml/2006/main" name="29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19.xml><?xml version="1.0" encoding="utf-8"?>
<a:theme xmlns:a="http://schemas.openxmlformats.org/drawingml/2006/main" name="18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2.xml><?xml version="1.0" encoding="utf-8"?>
<a:theme xmlns:a="http://schemas.openxmlformats.org/drawingml/2006/main" name="56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22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21.xml><?xml version="1.0" encoding="utf-8"?>
<a:theme xmlns:a="http://schemas.openxmlformats.org/drawingml/2006/main" name="2_Dell_ex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external_template.potx" id="{42F75272-6AAF-7E48-A0D7-95211E2D4126}" vid="{CE6DDE3F-C533-C442-916B-720F1F48A666}"/>
    </a:ext>
  </a:extLst>
</a:theme>
</file>

<file path=ppt/theme/theme22.xml><?xml version="1.0" encoding="utf-8"?>
<a:theme xmlns:a="http://schemas.openxmlformats.org/drawingml/2006/main" name="58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60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30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25.xml><?xml version="1.0" encoding="utf-8"?>
<a:theme xmlns:a="http://schemas.openxmlformats.org/drawingml/2006/main" name="31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26.xml><?xml version="1.0" encoding="utf-8"?>
<a:theme xmlns:a="http://schemas.openxmlformats.org/drawingml/2006/main" name="1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7.xml><?xml version="1.0" encoding="utf-8"?>
<a:theme xmlns:a="http://schemas.openxmlformats.org/drawingml/2006/main" name="3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8.xml><?xml version="1.0" encoding="utf-8"?>
<a:theme xmlns:a="http://schemas.openxmlformats.org/drawingml/2006/main" name="6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9.xml><?xml version="1.0" encoding="utf-8"?>
<a:theme xmlns:a="http://schemas.openxmlformats.org/drawingml/2006/main" name="23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3.xml><?xml version="1.0" encoding="utf-8"?>
<a:theme xmlns:a="http://schemas.openxmlformats.org/drawingml/2006/main" name="59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0.xml><?xml version="1.0" encoding="utf-8"?>
<a:theme xmlns:a="http://schemas.openxmlformats.org/drawingml/2006/main" name="17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1.xml><?xml version="1.0" encoding="utf-8"?>
<a:theme xmlns:a="http://schemas.openxmlformats.org/drawingml/2006/main" name="18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2.xml><?xml version="1.0" encoding="utf-8"?>
<a:theme xmlns:a="http://schemas.openxmlformats.org/drawingml/2006/main" name="55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24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4.xml><?xml version="1.0" encoding="utf-8"?>
<a:theme xmlns:a="http://schemas.openxmlformats.org/drawingml/2006/main" name="27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5.xml><?xml version="1.0" encoding="utf-8"?>
<a:theme xmlns:a="http://schemas.openxmlformats.org/drawingml/2006/main" name="32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6.xml><?xml version="1.0" encoding="utf-8"?>
<a:theme xmlns:a="http://schemas.openxmlformats.org/drawingml/2006/main" name="2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7.xml><?xml version="1.0" encoding="utf-8"?>
<a:theme xmlns:a="http://schemas.openxmlformats.org/drawingml/2006/main" name="37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8.xml><?xml version="1.0" encoding="utf-8"?>
<a:theme xmlns:a="http://schemas.openxmlformats.org/drawingml/2006/main" name="38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39.xml><?xml version="1.0" encoding="utf-8"?>
<a:theme xmlns:a="http://schemas.openxmlformats.org/drawingml/2006/main" name="39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.xml><?xml version="1.0" encoding="utf-8"?>
<a:theme xmlns:a="http://schemas.openxmlformats.org/drawingml/2006/main" name="16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0.xml><?xml version="1.0" encoding="utf-8"?>
<a:theme xmlns:a="http://schemas.openxmlformats.org/drawingml/2006/main" name="57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1.xml><?xml version="1.0" encoding="utf-8"?>
<a:theme xmlns:a="http://schemas.openxmlformats.org/drawingml/2006/main" name="62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2.xml><?xml version="1.0" encoding="utf-8"?>
<a:theme xmlns:a="http://schemas.openxmlformats.org/drawingml/2006/main" name="19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3.xml><?xml version="1.0" encoding="utf-8"?>
<a:theme xmlns:a="http://schemas.openxmlformats.org/drawingml/2006/main" name="4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4.xml><?xml version="1.0" encoding="utf-8"?>
<a:theme xmlns:a="http://schemas.openxmlformats.org/drawingml/2006/main" name="7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5.xml><?xml version="1.0" encoding="utf-8"?>
<a:theme xmlns:a="http://schemas.openxmlformats.org/drawingml/2006/main" name="12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46.xml><?xml version="1.0" encoding="utf-8"?>
<a:theme xmlns:a="http://schemas.openxmlformats.org/drawingml/2006/main" name="40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7.xml><?xml version="1.0" encoding="utf-8"?>
<a:theme xmlns:a="http://schemas.openxmlformats.org/drawingml/2006/main" name="41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8.xml><?xml version="1.0" encoding="utf-8"?>
<a:theme xmlns:a="http://schemas.openxmlformats.org/drawingml/2006/main" name="42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49.xml><?xml version="1.0" encoding="utf-8"?>
<a:theme xmlns:a="http://schemas.openxmlformats.org/drawingml/2006/main" name="43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5.xml><?xml version="1.0" encoding="utf-8"?>
<a:theme xmlns:a="http://schemas.openxmlformats.org/drawingml/2006/main" name="1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50.xml><?xml version="1.0" encoding="utf-8"?>
<a:theme xmlns:a="http://schemas.openxmlformats.org/drawingml/2006/main" name="44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51.xml><?xml version="1.0" encoding="utf-8"?>
<a:theme xmlns:a="http://schemas.openxmlformats.org/drawingml/2006/main" name="4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52.xml><?xml version="1.0" encoding="utf-8"?>
<a:theme xmlns:a="http://schemas.openxmlformats.org/drawingml/2006/main" name="46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53.xml><?xml version="1.0" encoding="utf-8"?>
<a:theme xmlns:a="http://schemas.openxmlformats.org/drawingml/2006/main" name="11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54.xml><?xml version="1.0" encoding="utf-8"?>
<a:theme xmlns:a="http://schemas.openxmlformats.org/drawingml/2006/main" name="5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5.xml><?xml version="1.0" encoding="utf-8"?>
<a:theme xmlns:a="http://schemas.openxmlformats.org/drawingml/2006/main" name="8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6.xml><?xml version="1.0" encoding="utf-8"?>
<a:theme xmlns:a="http://schemas.openxmlformats.org/drawingml/2006/main" name="13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57.xml><?xml version="1.0" encoding="utf-8"?>
<a:theme xmlns:a="http://schemas.openxmlformats.org/drawingml/2006/main" name="1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58.xml><?xml version="1.0" encoding="utf-8"?>
<a:theme xmlns:a="http://schemas.openxmlformats.org/drawingml/2006/main" name="63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9.xml><?xml version="1.0" encoding="utf-8"?>
<a:theme xmlns:a="http://schemas.openxmlformats.org/drawingml/2006/main" name="9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6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60.xml><?xml version="1.0" encoding="utf-8"?>
<a:theme xmlns:a="http://schemas.openxmlformats.org/drawingml/2006/main" name="10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61.xml><?xml version="1.0" encoding="utf-8"?>
<a:theme xmlns:a="http://schemas.openxmlformats.org/drawingml/2006/main" name="14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62.xml><?xml version="1.0" encoding="utf-8"?>
<a:theme xmlns:a="http://schemas.openxmlformats.org/drawingml/2006/main" name="16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63.xml><?xml version="1.0" encoding="utf-8"?>
<a:theme xmlns:a="http://schemas.openxmlformats.org/drawingml/2006/main" name="64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4.xml><?xml version="1.0" encoding="utf-8"?>
<a:theme xmlns:a="http://schemas.openxmlformats.org/drawingml/2006/main" name="20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65.xml><?xml version="1.0" encoding="utf-8"?>
<a:theme xmlns:a="http://schemas.openxmlformats.org/drawingml/2006/main" name="47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66.xml><?xml version="1.0" encoding="utf-8"?>
<a:theme xmlns:a="http://schemas.openxmlformats.org/drawingml/2006/main" name="48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67.xml><?xml version="1.0" encoding="utf-8"?>
<a:theme xmlns:a="http://schemas.openxmlformats.org/drawingml/2006/main" name="49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68.xml><?xml version="1.0" encoding="utf-8"?>
<a:theme xmlns:a="http://schemas.openxmlformats.org/drawingml/2006/main" name="2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69.xml><?xml version="1.0" encoding="utf-8"?>
<a:theme xmlns:a="http://schemas.openxmlformats.org/drawingml/2006/main" name="17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7.xml><?xml version="1.0" encoding="utf-8"?>
<a:theme xmlns:a="http://schemas.openxmlformats.org/drawingml/2006/main" name="3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0.xml><?xml version="1.0" encoding="utf-8"?>
<a:theme xmlns:a="http://schemas.openxmlformats.org/drawingml/2006/main" name="21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1.xml><?xml version="1.0" encoding="utf-8"?>
<a:theme xmlns:a="http://schemas.openxmlformats.org/drawingml/2006/main" name="22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2.xml><?xml version="1.0" encoding="utf-8"?>
<a:theme xmlns:a="http://schemas.openxmlformats.org/drawingml/2006/main" name="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3.xml><?xml version="1.0" encoding="utf-8"?>
<a:theme xmlns:a="http://schemas.openxmlformats.org/drawingml/2006/main" name="23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4.xml><?xml version="1.0" encoding="utf-8"?>
<a:theme xmlns:a="http://schemas.openxmlformats.org/drawingml/2006/main" name="50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5.xml><?xml version="1.0" encoding="utf-8"?>
<a:theme xmlns:a="http://schemas.openxmlformats.org/drawingml/2006/main" name="51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6.xml><?xml version="1.0" encoding="utf-8"?>
<a:theme xmlns:a="http://schemas.openxmlformats.org/drawingml/2006/main" name="52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7.xml><?xml version="1.0" encoding="utf-8"?>
<a:theme xmlns:a="http://schemas.openxmlformats.org/drawingml/2006/main" name="53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78.xml><?xml version="1.0" encoding="utf-8"?>
<a:theme xmlns:a="http://schemas.openxmlformats.org/drawingml/2006/main" name="19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79.xml><?xml version="1.0" encoding="utf-8"?>
<a:theme xmlns:a="http://schemas.openxmlformats.org/drawingml/2006/main" name="20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8.xml><?xml version="1.0" encoding="utf-8"?>
<a:theme xmlns:a="http://schemas.openxmlformats.org/drawingml/2006/main" name="10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80.xml><?xml version="1.0" encoding="utf-8"?>
<a:theme xmlns:a="http://schemas.openxmlformats.org/drawingml/2006/main" name="21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81.xml><?xml version="1.0" encoding="utf-8"?>
<a:theme xmlns:a="http://schemas.openxmlformats.org/drawingml/2006/main" name="65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82.xml><?xml version="1.0" encoding="utf-8"?>
<a:theme xmlns:a="http://schemas.openxmlformats.org/drawingml/2006/main" name="12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83.xml><?xml version="1.0" encoding="utf-8"?>
<a:theme xmlns:a="http://schemas.openxmlformats.org/drawingml/2006/main" name="26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84.xml><?xml version="1.0" encoding="utf-8"?>
<a:theme xmlns:a="http://schemas.openxmlformats.org/drawingml/2006/main" name="11_blank">
  <a:themeElements>
    <a:clrScheme name="">
      <a:dk1>
        <a:srgbClr val="444444"/>
      </a:dk1>
      <a:lt1>
        <a:srgbClr val="0085C3"/>
      </a:lt1>
      <a:dk2>
        <a:srgbClr val="FFFFFF"/>
      </a:dk2>
      <a:lt2>
        <a:srgbClr val="000000"/>
      </a:lt2>
      <a:accent1>
        <a:srgbClr val="0085C3"/>
      </a:accent1>
      <a:accent2>
        <a:srgbClr val="7AB800"/>
      </a:accent2>
      <a:accent3>
        <a:srgbClr val="AAC2DE"/>
      </a:accent3>
      <a:accent4>
        <a:srgbClr val="393939"/>
      </a:accent4>
      <a:accent5>
        <a:srgbClr val="AAC2DE"/>
      </a:accent5>
      <a:accent6>
        <a:srgbClr val="6EA600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85.xml><?xml version="1.0" encoding="utf-8"?>
<a:theme xmlns:a="http://schemas.openxmlformats.org/drawingml/2006/main" name="66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6.xml><?xml version="1.0" encoding="utf-8"?>
<a:theme xmlns:a="http://schemas.openxmlformats.org/drawingml/2006/main" name="67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7.xml><?xml version="1.0" encoding="utf-8"?>
<a:theme xmlns:a="http://schemas.openxmlformats.org/drawingml/2006/main" name="68_blank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PPT">
      <a:majorFont>
        <a:latin typeface="Museo For Dell"/>
        <a:ea typeface="Museo For Dell"/>
        <a:cs typeface=""/>
      </a:majorFont>
      <a:minorFont>
        <a:latin typeface="Museo For Dell"/>
        <a:ea typeface="Museo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0000"/>
          </a:solidFill>
        </a:ln>
        <a:effectLst/>
      </a:spPr>
      <a:bodyPr wrap="square" rtlCol="0" anchor="ctr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smtClean="0">
            <a:solidFill>
              <a:schemeClr val="bg2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2000" dirty="0" err="1" smtClean="0">
            <a:latin typeface="+mn-lt"/>
          </a:defRPr>
        </a:defPPr>
      </a:lstStyle>
    </a:txDef>
  </a:objectDefaults>
  <a:extraClrSchemeLst>
    <a:extraClrScheme>
      <a:clrScheme name="42_blank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8.xml><?xml version="1.0" encoding="utf-8"?>
<a:theme xmlns:a="http://schemas.openxmlformats.org/drawingml/2006/main" name="54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89.xml><?xml version="1.0" encoding="utf-8"?>
<a:theme xmlns:a="http://schemas.openxmlformats.org/drawingml/2006/main" name="55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.xml><?xml version="1.0" encoding="utf-8"?>
<a:theme xmlns:a="http://schemas.openxmlformats.org/drawingml/2006/main" name="25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90.xml><?xml version="1.0" encoding="utf-8"?>
<a:theme xmlns:a="http://schemas.openxmlformats.org/drawingml/2006/main" name="56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1.xml><?xml version="1.0" encoding="utf-8"?>
<a:theme xmlns:a="http://schemas.openxmlformats.org/drawingml/2006/main" name="57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2.xml><?xml version="1.0" encoding="utf-8"?>
<a:theme xmlns:a="http://schemas.openxmlformats.org/drawingml/2006/main" name="58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自訂 2">
      <a:majorFont>
        <a:latin typeface="Museo For Dell"/>
        <a:ea typeface="Museo For Dell"/>
        <a:cs typeface=""/>
      </a:majorFont>
      <a:minorFont>
        <a:latin typeface="Museo Sans For Dell"/>
        <a:ea typeface="Museo Sans For Del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3.xml><?xml version="1.0" encoding="utf-8"?>
<a:theme xmlns:a="http://schemas.openxmlformats.org/drawingml/2006/main" name="59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4.xml><?xml version="1.0" encoding="utf-8"?>
<a:theme xmlns:a="http://schemas.openxmlformats.org/drawingml/2006/main" name="60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5.xml><?xml version="1.0" encoding="utf-8"?>
<a:theme xmlns:a="http://schemas.openxmlformats.org/drawingml/2006/main" name="61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6.xml><?xml version="1.0" encoding="utf-8"?>
<a:theme xmlns:a="http://schemas.openxmlformats.org/drawingml/2006/main" name="62_Dell Presentation Template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14_Dell Presentation Template 1">
        <a:dk1>
          <a:srgbClr val="444444"/>
        </a:dk1>
        <a:lt1>
          <a:srgbClr val="0085C3"/>
        </a:lt1>
        <a:dk2>
          <a:srgbClr val="FFFFFF"/>
        </a:dk2>
        <a:lt2>
          <a:srgbClr val="000000"/>
        </a:lt2>
        <a:accent1>
          <a:srgbClr val="B7295A"/>
        </a:accent1>
        <a:accent2>
          <a:srgbClr val="F2AF00"/>
        </a:accent2>
        <a:accent3>
          <a:srgbClr val="AAC2DE"/>
        </a:accent3>
        <a:accent4>
          <a:srgbClr val="393939"/>
        </a:accent4>
        <a:accent5>
          <a:srgbClr val="D8ACB5"/>
        </a:accent5>
        <a:accent6>
          <a:srgbClr val="DB9E00"/>
        </a:accent6>
        <a:hlink>
          <a:srgbClr val="DC5034"/>
        </a:hlink>
        <a:folHlink>
          <a:srgbClr val="D42E1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-CSMB-PPT_template" id="{EA60FA3B-D4B5-4AA7-B080-41A63C1B6EA1}" vid="{6A7B8560-D96B-49E4-90C3-3A85226BCB3D}"/>
    </a:ext>
  </a:extLst>
</a:theme>
</file>

<file path=ppt/theme/theme97.xml><?xml version="1.0" encoding="utf-8"?>
<a:theme xmlns:a="http://schemas.openxmlformats.org/drawingml/2006/main" name="3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98.xml><?xml version="1.0" encoding="utf-8"?>
<a:theme xmlns:a="http://schemas.openxmlformats.org/drawingml/2006/main" name="4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ppt/theme/theme99.xml><?xml version="1.0" encoding="utf-8"?>
<a:theme xmlns:a="http://schemas.openxmlformats.org/drawingml/2006/main" name="5_Dell_in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mpd="sng">
          <a:noFill/>
        </a:ln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lnDef>
      <a:spPr>
        <a:ln w="12700" cmpd="sng">
          <a:solidFill>
            <a:srgbClr val="00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spcBef>
            <a:spcPts val="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Dell_PPT_Presentation_16x9_v2" id="{D6375BD9-608F-470C-B0C6-D7B4B622D87E}" vid="{7D07F228-593D-4249-8308-D303BABD1CA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3BDD3-AA35-4F19-A12A-C6462BECFBD1}">
  <ds:schemaRefs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Dell_internal_template</Template>
  <TotalTime>11540</TotalTime>
  <Words>1270</Words>
  <Application>Microsoft Office PowerPoint</Application>
  <PresentationFormat>如螢幕大小 (16:9)</PresentationFormat>
  <Paragraphs>252</Paragraphs>
  <Slides>5</Slides>
  <Notes>1</Notes>
  <HiddenSlides>0</HiddenSlides>
  <MMClips>0</MMClips>
  <ScaleCrop>false</ScaleCrop>
  <HeadingPairs>
    <vt:vector size="6" baseType="variant">
      <vt:variant>
        <vt:lpstr>佈景主題</vt:lpstr>
      </vt:variant>
      <vt:variant>
        <vt:i4>125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1" baseType="lpstr">
      <vt:lpstr>Dell_internal_template</vt:lpstr>
      <vt:lpstr>56_blank</vt:lpstr>
      <vt:lpstr>59_blank</vt:lpstr>
      <vt:lpstr>16_Dell Presentation Template</vt:lpstr>
      <vt:lpstr>15_Dell Presentation Template</vt:lpstr>
      <vt:lpstr>36_Dell Presentation Template</vt:lpstr>
      <vt:lpstr>35_Dell Presentation Template</vt:lpstr>
      <vt:lpstr>10_Dell_internal_template</vt:lpstr>
      <vt:lpstr>25_Dell_internal_template</vt:lpstr>
      <vt:lpstr>15_Dell_internal_template</vt:lpstr>
      <vt:lpstr>34_Dell Presentation Template</vt:lpstr>
      <vt:lpstr>28_Dell Presentation Template</vt:lpstr>
      <vt:lpstr>2_blank</vt:lpstr>
      <vt:lpstr>24_Dell_internal_template</vt:lpstr>
      <vt:lpstr>61_blank</vt:lpstr>
      <vt:lpstr>26_Dell Presentation Template</vt:lpstr>
      <vt:lpstr>33_Dell Presentation Template</vt:lpstr>
      <vt:lpstr>29_Dell Presentation Template</vt:lpstr>
      <vt:lpstr>18_Dell_internal_template</vt:lpstr>
      <vt:lpstr>22_Dell_internal_template</vt:lpstr>
      <vt:lpstr>2_Dell_external_template</vt:lpstr>
      <vt:lpstr>58_blank</vt:lpstr>
      <vt:lpstr>60_blank</vt:lpstr>
      <vt:lpstr>30_Dell Presentation Template</vt:lpstr>
      <vt:lpstr>31_Dell Presentation Template</vt:lpstr>
      <vt:lpstr>1_blank</vt:lpstr>
      <vt:lpstr>3_blank</vt:lpstr>
      <vt:lpstr>6_blank</vt:lpstr>
      <vt:lpstr>23_Dell_internal_template</vt:lpstr>
      <vt:lpstr>17_Dell Presentation Template</vt:lpstr>
      <vt:lpstr>18_Dell Presentation Template</vt:lpstr>
      <vt:lpstr>55_blank</vt:lpstr>
      <vt:lpstr>24_Dell Presentation Template</vt:lpstr>
      <vt:lpstr>27_Dell Presentation Template</vt:lpstr>
      <vt:lpstr>32_Dell Presentation Template</vt:lpstr>
      <vt:lpstr>25_Dell Presentation Template</vt:lpstr>
      <vt:lpstr>37_Dell Presentation Template</vt:lpstr>
      <vt:lpstr>38_Dell Presentation Template</vt:lpstr>
      <vt:lpstr>39_Dell Presentation Template</vt:lpstr>
      <vt:lpstr>57_blank</vt:lpstr>
      <vt:lpstr>62_blank</vt:lpstr>
      <vt:lpstr>19_Dell Presentation Template</vt:lpstr>
      <vt:lpstr>4_blank</vt:lpstr>
      <vt:lpstr>7_blank</vt:lpstr>
      <vt:lpstr>12_Dell_internal_template</vt:lpstr>
      <vt:lpstr>40_Dell Presentation Template</vt:lpstr>
      <vt:lpstr>41_Dell Presentation Template</vt:lpstr>
      <vt:lpstr>42_Dell Presentation Template</vt:lpstr>
      <vt:lpstr>43_Dell Presentation Template</vt:lpstr>
      <vt:lpstr>44_Dell Presentation Template</vt:lpstr>
      <vt:lpstr>45_Dell Presentation Template</vt:lpstr>
      <vt:lpstr>46_Dell Presentation Template</vt:lpstr>
      <vt:lpstr>11_Dell_internal_template</vt:lpstr>
      <vt:lpstr>5_blank</vt:lpstr>
      <vt:lpstr>8_blank</vt:lpstr>
      <vt:lpstr>13_Dell_internal_template</vt:lpstr>
      <vt:lpstr>1_Dell_internal_template</vt:lpstr>
      <vt:lpstr>63_blank</vt:lpstr>
      <vt:lpstr>9_blank</vt:lpstr>
      <vt:lpstr>10_blank</vt:lpstr>
      <vt:lpstr>14_Dell_internal_template</vt:lpstr>
      <vt:lpstr>16_Dell_internal_template</vt:lpstr>
      <vt:lpstr>64_blank</vt:lpstr>
      <vt:lpstr>20_Dell Presentation Template</vt:lpstr>
      <vt:lpstr>47_Dell Presentation Template</vt:lpstr>
      <vt:lpstr>48_Dell Presentation Template</vt:lpstr>
      <vt:lpstr>49_Dell Presentation Template</vt:lpstr>
      <vt:lpstr>2_Dell_internal_template</vt:lpstr>
      <vt:lpstr>17_Dell_internal_template</vt:lpstr>
      <vt:lpstr>21_Dell Presentation Template</vt:lpstr>
      <vt:lpstr>22_Dell Presentation Template</vt:lpstr>
      <vt:lpstr>blank</vt:lpstr>
      <vt:lpstr>23_Dell Presentation Template</vt:lpstr>
      <vt:lpstr>50_Dell Presentation Template</vt:lpstr>
      <vt:lpstr>51_Dell Presentation Template</vt:lpstr>
      <vt:lpstr>52_Dell Presentation Template</vt:lpstr>
      <vt:lpstr>53_Dell Presentation Template</vt:lpstr>
      <vt:lpstr>19_Dell_internal_template</vt:lpstr>
      <vt:lpstr>20_Dell_internal_template</vt:lpstr>
      <vt:lpstr>21_Dell_internal_template</vt:lpstr>
      <vt:lpstr>65_blank</vt:lpstr>
      <vt:lpstr>12_blank</vt:lpstr>
      <vt:lpstr>26_Dell_internal_template</vt:lpstr>
      <vt:lpstr>11_blank</vt:lpstr>
      <vt:lpstr>66_blank</vt:lpstr>
      <vt:lpstr>67_blank</vt:lpstr>
      <vt:lpstr>68_blank</vt:lpstr>
      <vt:lpstr>54_Dell Presentation Template</vt:lpstr>
      <vt:lpstr>55_Dell Presentation Template</vt:lpstr>
      <vt:lpstr>56_Dell Presentation Template</vt:lpstr>
      <vt:lpstr>57_Dell Presentation Template</vt:lpstr>
      <vt:lpstr>58_Dell Presentation Template</vt:lpstr>
      <vt:lpstr>59_Dell Presentation Template</vt:lpstr>
      <vt:lpstr>60_Dell Presentation Template</vt:lpstr>
      <vt:lpstr>61_Dell Presentation Template</vt:lpstr>
      <vt:lpstr>62_Dell Presentation Template</vt:lpstr>
      <vt:lpstr>3_Dell_internal_template</vt:lpstr>
      <vt:lpstr>4_Dell_internal_template</vt:lpstr>
      <vt:lpstr>5_Dell_internal_template</vt:lpstr>
      <vt:lpstr>69_blank</vt:lpstr>
      <vt:lpstr>70_blank</vt:lpstr>
      <vt:lpstr>6_Dell_internal_template</vt:lpstr>
      <vt:lpstr>13_blank</vt:lpstr>
      <vt:lpstr>63_Dell Presentation Template</vt:lpstr>
      <vt:lpstr>7_Dell_internal_template</vt:lpstr>
      <vt:lpstr>8_Dell_internal_template</vt:lpstr>
      <vt:lpstr>71_blank</vt:lpstr>
      <vt:lpstr>27_Dell_internal_template</vt:lpstr>
      <vt:lpstr>72_blank</vt:lpstr>
      <vt:lpstr>73_blank</vt:lpstr>
      <vt:lpstr>64_Dell Presentation Template</vt:lpstr>
      <vt:lpstr>9_Dell_internal_template</vt:lpstr>
      <vt:lpstr>14_blank</vt:lpstr>
      <vt:lpstr>28_Dell_internal_template</vt:lpstr>
      <vt:lpstr>15_blank</vt:lpstr>
      <vt:lpstr>29_Dell_internal_template</vt:lpstr>
      <vt:lpstr>30_Dell_internal_template</vt:lpstr>
      <vt:lpstr>65_Dell Presentation Template</vt:lpstr>
      <vt:lpstr>31_Dell_internal_template</vt:lpstr>
      <vt:lpstr>74_blank</vt:lpstr>
      <vt:lpstr>75_blank</vt:lpstr>
      <vt:lpstr>32_Dell_internal_template</vt:lpstr>
      <vt:lpstr>33_Dell_internal_template</vt:lpstr>
      <vt:lpstr>34_Dell_internal_template</vt:lpstr>
      <vt:lpstr>35_Dell_internal_template</vt:lpstr>
      <vt:lpstr>think-cell Slide</vt:lpstr>
      <vt:lpstr>Carnoustie Planning Deep Dive</vt:lpstr>
      <vt:lpstr>Regulatory-Schedule</vt:lpstr>
      <vt:lpstr>Carnoustie Regulatory status summary </vt:lpstr>
      <vt:lpstr>PowerPoint 簡報</vt:lpstr>
      <vt:lpstr>PowerPoint 簡報</vt:lpstr>
    </vt:vector>
  </TitlesOfParts>
  <Company>Dell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 READ – INSTRUCTIONS FOR ADDING PAGE NUMBERS “X of Y” IN POWERPOINT 2013  For internal presentations only. You do not need to add this for external/customer/partner presentations.  If you are working in PowerPoint 2013, you must manually add the total number of pages to your deck. Total number of pages = Y</dc:title>
  <dc:creator>Fei, Eric</dc:creator>
  <cp:keywords>Internal Use</cp:keywords>
  <cp:lastModifiedBy>Liao. Alfor (LKE)</cp:lastModifiedBy>
  <cp:revision>671</cp:revision>
  <cp:lastPrinted>2014-02-14T16:26:12Z</cp:lastPrinted>
  <dcterms:created xsi:type="dcterms:W3CDTF">2017-03-08T06:53:13Z</dcterms:created>
  <dcterms:modified xsi:type="dcterms:W3CDTF">2020-06-19T07:41:23Z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9dec11cb-06f0-448f-b730-addcbb44fe0a</vt:lpwstr>
  </property>
  <property fmtid="{D5CDD505-2E9C-101B-9397-08002B2CF9AE}" pid="4" name="DocumentMarkings">
    <vt:lpwstr>&lt;SPAN style="FONT-FAMILY: museo sans for dell; COLOR: rgb(170,170,170); FONT-SIZE: 8.5pt"&gt; &lt;P align=left&gt;Dell - Internal Use - Confidential  &lt;/P&gt;&lt;/SPAN&gt;;&lt;SPAN style="FONT-FAMILY: museo sans for dell; COLOR: rgb(170,170,170); FONT-SIZE: 8.5pt"&gt; &lt;P align=le</vt:lpwstr>
  </property>
  <property fmtid="{D5CDD505-2E9C-101B-9397-08002B2CF9AE}" pid="5" name="Document Editor">
    <vt:lpwstr>Eric_Fei</vt:lpwstr>
  </property>
  <property fmtid="{D5CDD505-2E9C-101B-9397-08002B2CF9AE}" pid="6" name="DellVisualMarkingsPPT">
    <vt:lpwstr>Classification Footer</vt:lpwstr>
  </property>
  <property fmtid="{D5CDD505-2E9C-101B-9397-08002B2CF9AE}" pid="7" name="DellClassification">
    <vt:lpwstr>Internal Use</vt:lpwstr>
  </property>
  <property fmtid="{D5CDD505-2E9C-101B-9397-08002B2CF9AE}" pid="8" name="DellSubLabels">
    <vt:lpwstr/>
  </property>
  <property fmtid="{D5CDD505-2E9C-101B-9397-08002B2CF9AE}" pid="9" name="DellVisual Markings (PPT)">
    <vt:lpwstr>Classification Footer</vt:lpwstr>
  </property>
  <property fmtid="{D5CDD505-2E9C-101B-9397-08002B2CF9AE}" pid="10" name="titusconfig">
    <vt:lpwstr>0.6CorpGlobal</vt:lpwstr>
  </property>
  <property fmtid="{D5CDD505-2E9C-101B-9397-08002B2CF9AE}" pid="11" name="Document Creator">
    <vt:lpwstr>Eric_Fei</vt:lpwstr>
  </property>
  <property fmtid="{D5CDD505-2E9C-101B-9397-08002B2CF9AE}" pid="12" name="Classification">
    <vt:lpwstr>Internal Use</vt:lpwstr>
  </property>
  <property fmtid="{D5CDD505-2E9C-101B-9397-08002B2CF9AE}" pid="13" name="Sublabels">
    <vt:lpwstr/>
  </property>
  <property fmtid="{D5CDD505-2E9C-101B-9397-08002B2CF9AE}" pid="14" name="VisualMarkingsPPT">
    <vt:lpwstr>None (Metadata Only)</vt:lpwstr>
  </property>
  <property fmtid="{D5CDD505-2E9C-101B-9397-08002B2CF9AE}" pid="15" name="MSIP_Label_7de70ee2-0cb4-4d60-aee5-75ef2c4c8a90_Enabled">
    <vt:lpwstr>True</vt:lpwstr>
  </property>
  <property fmtid="{D5CDD505-2E9C-101B-9397-08002B2CF9AE}" pid="16" name="MSIP_Label_7de70ee2-0cb4-4d60-aee5-75ef2c4c8a90_SiteId">
    <vt:lpwstr>945c199a-83a2-4e80-9f8c-5a91be5752dd</vt:lpwstr>
  </property>
  <property fmtid="{D5CDD505-2E9C-101B-9397-08002B2CF9AE}" pid="17" name="MSIP_Label_7de70ee2-0cb4-4d60-aee5-75ef2c4c8a90_Owner">
    <vt:lpwstr>Patrick_Wu@dell.com</vt:lpwstr>
  </property>
  <property fmtid="{D5CDD505-2E9C-101B-9397-08002B2CF9AE}" pid="18" name="MSIP_Label_7de70ee2-0cb4-4d60-aee5-75ef2c4c8a90_SetDate">
    <vt:lpwstr>2019-06-21T02:10:52.0795863Z</vt:lpwstr>
  </property>
  <property fmtid="{D5CDD505-2E9C-101B-9397-08002B2CF9AE}" pid="19" name="MSIP_Label_7de70ee2-0cb4-4d60-aee5-75ef2c4c8a90_Name">
    <vt:lpwstr>Internal Use</vt:lpwstr>
  </property>
  <property fmtid="{D5CDD505-2E9C-101B-9397-08002B2CF9AE}" pid="20" name="MSIP_Label_7de70ee2-0cb4-4d60-aee5-75ef2c4c8a90_Application">
    <vt:lpwstr>Microsoft Azure Information Protection</vt:lpwstr>
  </property>
  <property fmtid="{D5CDD505-2E9C-101B-9397-08002B2CF9AE}" pid="21" name="MSIP_Label_7de70ee2-0cb4-4d60-aee5-75ef2c4c8a90_Extended_MSFT_Method">
    <vt:lpwstr>Manual</vt:lpwstr>
  </property>
  <property fmtid="{D5CDD505-2E9C-101B-9397-08002B2CF9AE}" pid="22" name="MSIP_Label_da6fab74-d5af-4af7-a9a4-78d84655a626_Enabled">
    <vt:lpwstr>True</vt:lpwstr>
  </property>
  <property fmtid="{D5CDD505-2E9C-101B-9397-08002B2CF9AE}" pid="23" name="MSIP_Label_da6fab74-d5af-4af7-a9a4-78d84655a626_SiteId">
    <vt:lpwstr>945c199a-83a2-4e80-9f8c-5a91be5752dd</vt:lpwstr>
  </property>
  <property fmtid="{D5CDD505-2E9C-101B-9397-08002B2CF9AE}" pid="24" name="MSIP_Label_da6fab74-d5af-4af7-a9a4-78d84655a626_Owner">
    <vt:lpwstr>Patrick_Wu@dell.com</vt:lpwstr>
  </property>
  <property fmtid="{D5CDD505-2E9C-101B-9397-08002B2CF9AE}" pid="25" name="MSIP_Label_da6fab74-d5af-4af7-a9a4-78d84655a626_SetDate">
    <vt:lpwstr>2019-06-21T02:10:52.0795863Z</vt:lpwstr>
  </property>
  <property fmtid="{D5CDD505-2E9C-101B-9397-08002B2CF9AE}" pid="26" name="MSIP_Label_da6fab74-d5af-4af7-a9a4-78d84655a626_Name">
    <vt:lpwstr>Visual Marking</vt:lpwstr>
  </property>
  <property fmtid="{D5CDD505-2E9C-101B-9397-08002B2CF9AE}" pid="27" name="MSIP_Label_da6fab74-d5af-4af7-a9a4-78d84655a626_Application">
    <vt:lpwstr>Microsoft Azure Information Protection</vt:lpwstr>
  </property>
  <property fmtid="{D5CDD505-2E9C-101B-9397-08002B2CF9AE}" pid="28" name="MSIP_Label_da6fab74-d5af-4af7-a9a4-78d84655a626_Parent">
    <vt:lpwstr>7de70ee2-0cb4-4d60-aee5-75ef2c4c8a90</vt:lpwstr>
  </property>
  <property fmtid="{D5CDD505-2E9C-101B-9397-08002B2CF9AE}" pid="29" name="MSIP_Label_da6fab74-d5af-4af7-a9a4-78d84655a626_Extended_MSFT_Method">
    <vt:lpwstr>Manual</vt:lpwstr>
  </property>
  <property fmtid="{D5CDD505-2E9C-101B-9397-08002B2CF9AE}" pid="30" name="aiplabel">
    <vt:lpwstr>Internal Use Visual Marking</vt:lpwstr>
  </property>
</Properties>
</file>